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2.jpeg" ContentType="image/jpeg"/>
  <Override PartName="/ppt/media/image3.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4.jpeg" ContentType="image/jpeg"/>
  <Override PartName="/ppt/media/image5.jpeg" ContentType="image/jpe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8288000" cy="10287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venir Book"/>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venir Book"/>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venir Book"/>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venir Book"/>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venir Book"/>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venir Book"/>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venir Book"/>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venir Book"/>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venir Boo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Heavy"/>
          <a:ea typeface="Avenir Heavy"/>
          <a:cs typeface="Avenir Heavy"/>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29" name="Shape 329"/>
          <p:cNvSpPr/>
          <p:nvPr>
            <p:ph type="sldImg"/>
          </p:nvPr>
        </p:nvSpPr>
        <p:spPr>
          <a:xfrm>
            <a:off x="1143000" y="685800"/>
            <a:ext cx="4572000" cy="3429000"/>
          </a:xfrm>
          <a:prstGeom prst="rect">
            <a:avLst/>
          </a:prstGeom>
        </p:spPr>
        <p:txBody>
          <a:bodyPr/>
          <a:lstStyle/>
          <a:p>
            <a:pPr/>
          </a:p>
        </p:txBody>
      </p:sp>
      <p:sp>
        <p:nvSpPr>
          <p:cNvPr id="330" name="Shape 33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venir Roman"/>
      </a:defRPr>
    </a:lvl1pPr>
    <a:lvl2pPr indent="228600" latinLnBrk="0">
      <a:defRPr sz="1200">
        <a:latin typeface="+mn-lt"/>
        <a:ea typeface="+mn-ea"/>
        <a:cs typeface="+mn-cs"/>
        <a:sym typeface="Avenir Roman"/>
      </a:defRPr>
    </a:lvl2pPr>
    <a:lvl3pPr indent="457200" latinLnBrk="0">
      <a:defRPr sz="1200">
        <a:latin typeface="+mn-lt"/>
        <a:ea typeface="+mn-ea"/>
        <a:cs typeface="+mn-cs"/>
        <a:sym typeface="Avenir Roman"/>
      </a:defRPr>
    </a:lvl3pPr>
    <a:lvl4pPr indent="685800" latinLnBrk="0">
      <a:defRPr sz="1200">
        <a:latin typeface="+mn-lt"/>
        <a:ea typeface="+mn-ea"/>
        <a:cs typeface="+mn-cs"/>
        <a:sym typeface="Avenir Roman"/>
      </a:defRPr>
    </a:lvl4pPr>
    <a:lvl5pPr indent="914400" latinLnBrk="0">
      <a:defRPr sz="1200">
        <a:latin typeface="+mn-lt"/>
        <a:ea typeface="+mn-ea"/>
        <a:cs typeface="+mn-cs"/>
        <a:sym typeface="Avenir Roman"/>
      </a:defRPr>
    </a:lvl5pPr>
    <a:lvl6pPr indent="1143000" latinLnBrk="0">
      <a:defRPr sz="1200">
        <a:latin typeface="+mn-lt"/>
        <a:ea typeface="+mn-ea"/>
        <a:cs typeface="+mn-cs"/>
        <a:sym typeface="Avenir Roman"/>
      </a:defRPr>
    </a:lvl6pPr>
    <a:lvl7pPr indent="1371600" latinLnBrk="0">
      <a:defRPr sz="1200">
        <a:latin typeface="+mn-lt"/>
        <a:ea typeface="+mn-ea"/>
        <a:cs typeface="+mn-cs"/>
        <a:sym typeface="Avenir Roman"/>
      </a:defRPr>
    </a:lvl7pPr>
    <a:lvl8pPr indent="1600200" latinLnBrk="0">
      <a:defRPr sz="1200">
        <a:latin typeface="+mn-lt"/>
        <a:ea typeface="+mn-ea"/>
        <a:cs typeface="+mn-cs"/>
        <a:sym typeface="Avenir Roman"/>
      </a:defRPr>
    </a:lvl8pPr>
    <a:lvl9pPr indent="1828800" latinLnBrk="0">
      <a:defRPr sz="1200">
        <a:latin typeface="+mn-lt"/>
        <a:ea typeface="+mn-ea"/>
        <a:cs typeface="+mn-cs"/>
        <a:sym typeface="Avenir Roman"/>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Shape 353"/>
          <p:cNvSpPr/>
          <p:nvPr>
            <p:ph type="sldImg"/>
          </p:nvPr>
        </p:nvSpPr>
        <p:spPr>
          <a:prstGeom prst="rect">
            <a:avLst/>
          </a:prstGeom>
        </p:spPr>
        <p:txBody>
          <a:bodyPr/>
          <a:lstStyle/>
          <a:p>
            <a:pPr/>
          </a:p>
        </p:txBody>
      </p:sp>
      <p:sp>
        <p:nvSpPr>
          <p:cNvPr id="354" name="Shape 354"/>
          <p:cNvSpPr/>
          <p:nvPr>
            <p:ph type="body" sz="quarter" idx="1"/>
          </p:nvPr>
        </p:nvSpPr>
        <p:spPr>
          <a:prstGeom prst="rect">
            <a:avLst/>
          </a:prstGeom>
        </p:spPr>
        <p:txBody>
          <a:bodyPr/>
          <a:lstStyle/>
          <a:p>
            <a:pPr/>
            <a:r>
              <a:t>Now let’s look more into the Wealth Formula. In the next few sections we’ll be talking about Rate of Return, Inflation and Taxes, and how they can all impact our wealth.</a:t>
            </a:r>
          </a:p>
          <a:p>
            <a:pPr/>
          </a:p>
          <a:p>
            <a:pPr/>
            <a:r>
              <a:t>(read slide)</a:t>
            </a:r>
          </a:p>
          <a:p>
            <a:pPr/>
            <a:r>
              <a:t>By using the Rule of 72, we can calculate how much an initial principal of $10,000 changes with different interest rates.</a:t>
            </a:r>
          </a:p>
          <a:p>
            <a:pPr/>
            <a:r>
              <a:t>By dividing 72 by the rate of return (or interest), equals to the approximate number of years it takes for the money to double.</a:t>
            </a:r>
          </a:p>
          <a:p>
            <a:pPr/>
            <a:r>
              <a:t>Note that numbers here are actual values compounded annually. This an example to illustrate a concept and does not represent any specific product.</a:t>
            </a:r>
          </a:p>
          <a:p>
            <a:pPr/>
          </a:p>
          <a:p>
            <a:pPr/>
            <a:r>
              <a:t>For example, imagine saving $10,000 in a place with an interest of 6%.</a:t>
            </a:r>
          </a:p>
          <a:p>
            <a:pPr/>
            <a:r>
              <a:t>Using the Rule of 72, 72 divided by 6 equals 12, thus every 12 years the money would “double”. </a:t>
            </a:r>
          </a:p>
          <a:p>
            <a:pPr/>
            <a:r>
              <a:t>12 years from now, that money would “double” to $20,112.</a:t>
            </a:r>
          </a:p>
          <a:p>
            <a:pPr/>
            <a:r>
              <a:t>24 years from now, “double” to $40,489.</a:t>
            </a:r>
          </a:p>
          <a:p>
            <a:pPr/>
            <a:r>
              <a:t>36 years from now, “double” to  $81,472.</a:t>
            </a:r>
          </a:p>
          <a:p>
            <a:pPr/>
          </a:p>
          <a:p>
            <a:pPr/>
            <a:r>
              <a:t>If in a place that grows at 8%, that same $10,000, would now double every 9 years. </a:t>
            </a:r>
          </a:p>
          <a:p>
            <a:pPr/>
            <a:r>
              <a:t>From $19,990, 9 years from now, to $39,960 18 years from now.</a:t>
            </a:r>
          </a:p>
          <a:p>
            <a:pPr/>
            <a:r>
              <a:t>And 27 years from now, grow to be $79,881.</a:t>
            </a:r>
          </a:p>
          <a:p>
            <a:pPr/>
            <a:r>
              <a:t>36 years from now, $159,682.</a:t>
            </a:r>
          </a:p>
          <a:p>
            <a:pPr/>
          </a:p>
          <a:p>
            <a:pPr/>
            <a:r>
              <a:t>If in a place that grows at 10%, that same $10,000, would now double every 7.2 years.</a:t>
            </a:r>
          </a:p>
          <a:p>
            <a:pPr/>
            <a:r>
              <a:t>7 years from now, ”double” to $19,487.</a:t>
            </a:r>
          </a:p>
          <a:p>
            <a:pPr/>
            <a:r>
              <a:t>15 years from now, $41,772.</a:t>
            </a:r>
          </a:p>
          <a:p>
            <a:pPr/>
            <a:r>
              <a:t>22 years from now, $81,403.</a:t>
            </a:r>
          </a:p>
          <a:p>
            <a:pPr/>
            <a:r>
              <a:t>29 years from now, $158,631.</a:t>
            </a:r>
          </a:p>
          <a:p>
            <a:pPr/>
            <a:r>
              <a:t>And finally 36 years from now, $309,126.</a:t>
            </a:r>
          </a:p>
          <a:p>
            <a:pPr/>
          </a:p>
          <a:p>
            <a:pPr/>
            <a:r>
              <a:t>So you can see how easy it is to roughly calculate compound interest using the Rule of 72.</a:t>
            </a:r>
          </a:p>
          <a:p>
            <a:pPr/>
            <a:r>
              <a:t>Additionally, take a look at year 36, you can see the difference 2% and time makes. The difference between 6% and 8% is two percent, however the resulting amount at age 36 is nearly twice the amount. Also as with 8% and 10%.</a:t>
            </a:r>
          </a:p>
          <a:p>
            <a:pPr/>
          </a:p>
          <a:p>
            <a:pPr/>
            <a:r>
              <a:t>Let’s look at an example: if you save $100 and put it into a place that gave you 5% interest, you would have an interest of $5.</a:t>
            </a:r>
          </a:p>
          <a:p>
            <a:pPr/>
            <a:r>
              <a:t>Presuming an effective 25% income tax, it would reduce your total by $1.25 giving you a net total of $103.75.</a:t>
            </a:r>
          </a:p>
          <a:p>
            <a:pPr/>
            <a:r>
              <a:t>After factoring in inflation (using an average of 3%), you would have an actual return of $100.75. What does this mean?</a:t>
            </a:r>
          </a:p>
          <a:p>
            <a:pPr/>
            <a:r>
              <a:t>Do you need around 5% interest to break even on your money? It’s important to understand the real rate of return.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5" name="Shape 445"/>
          <p:cNvSpPr/>
          <p:nvPr>
            <p:ph type="sldImg"/>
          </p:nvPr>
        </p:nvSpPr>
        <p:spPr>
          <a:prstGeom prst="rect">
            <a:avLst/>
          </a:prstGeom>
        </p:spPr>
        <p:txBody>
          <a:bodyPr/>
          <a:lstStyle/>
          <a:p>
            <a:pPr/>
          </a:p>
        </p:txBody>
      </p:sp>
      <p:sp>
        <p:nvSpPr>
          <p:cNvPr id="446" name="Shape 446"/>
          <p:cNvSpPr/>
          <p:nvPr>
            <p:ph type="body" sz="quarter" idx="1"/>
          </p:nvPr>
        </p:nvSpPr>
        <p:spPr>
          <a:prstGeom prst="rect">
            <a:avLst/>
          </a:prstGeom>
        </p:spPr>
        <p:txBody>
          <a:bodyPr/>
          <a:lstStyle/>
          <a:p>
            <a:pPr/>
            <a:r>
              <a:t>Now let’s look more into the Wealth Formula. In the next few sections we’ll be talking about Rate of Return, Inflation and Taxes, and how they can all impact our wealth.</a:t>
            </a:r>
          </a:p>
          <a:p>
            <a:pPr/>
          </a:p>
          <a:p>
            <a:pPr/>
            <a:r>
              <a:t>(read slide)</a:t>
            </a:r>
          </a:p>
          <a:p>
            <a:pPr/>
            <a:r>
              <a:t>By using the Rule of 72, we can calculate how much an initial principal of $10,000 changes with different interest rates.</a:t>
            </a:r>
          </a:p>
          <a:p>
            <a:pPr/>
            <a:r>
              <a:t>By dividing 72 by the rate of return (or interest), equals to the approximate number of years it takes for the money to double.</a:t>
            </a:r>
          </a:p>
          <a:p>
            <a:pPr/>
            <a:r>
              <a:t>Note that numbers here are actual values compounded annually. This an example to illustrate a concept and does not represent any specific product.</a:t>
            </a:r>
          </a:p>
          <a:p>
            <a:pPr/>
          </a:p>
          <a:p>
            <a:pPr/>
            <a:r>
              <a:t>For example, imagine saving $10,000 in a place with an interest of 6%.</a:t>
            </a:r>
          </a:p>
          <a:p>
            <a:pPr/>
            <a:r>
              <a:t>Using the Rule of 72, 72 divided by 6 equals 12, thus every 12 years the money would “double”. </a:t>
            </a:r>
          </a:p>
          <a:p>
            <a:pPr/>
            <a:r>
              <a:t>12 years from now, that money would “double” to $20,112.</a:t>
            </a:r>
          </a:p>
          <a:p>
            <a:pPr/>
            <a:r>
              <a:t>24 years from now, “double” to $40,489.</a:t>
            </a:r>
          </a:p>
          <a:p>
            <a:pPr/>
            <a:r>
              <a:t>36 years from now, “double” to  $81,472.</a:t>
            </a:r>
          </a:p>
          <a:p>
            <a:pPr/>
          </a:p>
          <a:p>
            <a:pPr/>
            <a:r>
              <a:t>If in a place that grows at 8%, that same $10,000, would now double every 9 years. </a:t>
            </a:r>
          </a:p>
          <a:p>
            <a:pPr/>
            <a:r>
              <a:t>From $19,990, 9 years from now, to $39,960 18 years from now.</a:t>
            </a:r>
          </a:p>
          <a:p>
            <a:pPr/>
            <a:r>
              <a:t>And 27 years from now, grow to be $79,881.</a:t>
            </a:r>
          </a:p>
          <a:p>
            <a:pPr/>
            <a:r>
              <a:t>36 years from now, $159,682.</a:t>
            </a:r>
          </a:p>
          <a:p>
            <a:pPr/>
          </a:p>
          <a:p>
            <a:pPr/>
            <a:r>
              <a:t>If in a place that grows at 10%, that same $10,000, would now double every 7.2 years.</a:t>
            </a:r>
          </a:p>
          <a:p>
            <a:pPr/>
            <a:r>
              <a:t>7 years from now, ”double” to $19,487.</a:t>
            </a:r>
          </a:p>
          <a:p>
            <a:pPr/>
            <a:r>
              <a:t>15 years from now, $41,772.</a:t>
            </a:r>
          </a:p>
          <a:p>
            <a:pPr/>
            <a:r>
              <a:t>22 years from now, $81,403.</a:t>
            </a:r>
          </a:p>
          <a:p>
            <a:pPr/>
            <a:r>
              <a:t>29 years from now, $158,631.</a:t>
            </a:r>
          </a:p>
          <a:p>
            <a:pPr/>
            <a:r>
              <a:t>And finally 36 years from now, $309,126.</a:t>
            </a:r>
          </a:p>
          <a:p>
            <a:pPr/>
          </a:p>
          <a:p>
            <a:pPr/>
            <a:r>
              <a:t>So you can see how easy it is to roughly calculate compound interest using the Rule of 72.</a:t>
            </a:r>
          </a:p>
          <a:p>
            <a:pPr/>
            <a:r>
              <a:t>Additionally, take a look at year 36, you can see the difference 2% and time makes. The difference between 6% and 8% is two percent, however the resulting amount at age 36 is nearly twice the amount. Also as with 8% and 10%.</a:t>
            </a:r>
          </a:p>
          <a:p>
            <a:pPr/>
          </a:p>
          <a:p>
            <a:pPr/>
            <a:r>
              <a:t>Let’s look at an example: if you save $100 and put it into a place that gave you 5% interest, you would have an interest of $5.</a:t>
            </a:r>
          </a:p>
          <a:p>
            <a:pPr/>
            <a:r>
              <a:t>Presuming an effective 25% income tax, it would reduce your total by $1.25 giving you a net total of $103.75.</a:t>
            </a:r>
          </a:p>
          <a:p>
            <a:pPr/>
            <a:r>
              <a:t>After factoring in inflation (using an average of 3%), you would have an actual return of $100.75. What does this mean?</a:t>
            </a:r>
          </a:p>
          <a:p>
            <a:pPr/>
            <a:r>
              <a:t>Do you need around 5% interest to break even on your money? It’s important to understand the real rate of return.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7" name="Shape 487"/>
          <p:cNvSpPr/>
          <p:nvPr>
            <p:ph type="sldImg"/>
          </p:nvPr>
        </p:nvSpPr>
        <p:spPr>
          <a:prstGeom prst="rect">
            <a:avLst/>
          </a:prstGeom>
        </p:spPr>
        <p:txBody>
          <a:bodyPr/>
          <a:lstStyle/>
          <a:p>
            <a:pPr/>
          </a:p>
        </p:txBody>
      </p:sp>
      <p:sp>
        <p:nvSpPr>
          <p:cNvPr id="488" name="Shape 488"/>
          <p:cNvSpPr/>
          <p:nvPr>
            <p:ph type="body" sz="quarter" idx="1"/>
          </p:nvPr>
        </p:nvSpPr>
        <p:spPr>
          <a:prstGeom prst="rect">
            <a:avLst/>
          </a:prstGeom>
        </p:spPr>
        <p:txBody>
          <a:bodyPr/>
          <a:lstStyle/>
          <a:p>
            <a:pPr/>
            <a:r>
              <a:t>So we’d like to share with you a concept of understanding a more managed growth strategy.</a:t>
            </a:r>
          </a:p>
          <a:p>
            <a:pPr/>
            <a:r>
              <a:t>One that looks at growth, understanding that your rate of return should be high enough to beat taxes and inflation.</a:t>
            </a:r>
          </a:p>
          <a:p>
            <a:pPr/>
            <a:r>
              <a:t>Safety – something that helps manage risk and preservation of your principal.</a:t>
            </a:r>
          </a:p>
          <a:p>
            <a:pPr/>
            <a:r>
              <a:t>Perhaps that has tax advantages, like tax-deferred growth and tax-advantaged access, which can play a significant role in building wealth.</a:t>
            </a:r>
          </a:p>
          <a:p>
            <a:pPr/>
            <a:r>
              <a:t>Lastly, thinking about protection – protect your income, assets and your life. Preparing for the possible need for long-term care, disability, and chronic illness services.</a:t>
            </a:r>
          </a:p>
          <a:p>
            <a:pPr/>
            <a:r>
              <a:t>When saving and investing, consider these important factors.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5" name="Shape 595"/>
          <p:cNvSpPr/>
          <p:nvPr>
            <p:ph type="sldImg"/>
          </p:nvPr>
        </p:nvSpPr>
        <p:spPr>
          <a:prstGeom prst="rect">
            <a:avLst/>
          </a:prstGeom>
        </p:spPr>
        <p:txBody>
          <a:bodyPr/>
          <a:lstStyle/>
          <a:p>
            <a:pPr/>
          </a:p>
        </p:txBody>
      </p:sp>
      <p:sp>
        <p:nvSpPr>
          <p:cNvPr id="596" name="Shape 596"/>
          <p:cNvSpPr/>
          <p:nvPr>
            <p:ph type="body" sz="quarter" idx="1"/>
          </p:nvPr>
        </p:nvSpPr>
        <p:spPr>
          <a:prstGeom prst="rect">
            <a:avLst/>
          </a:prstGeom>
        </p:spPr>
        <p:txBody>
          <a:bodyPr/>
          <a:lstStyle/>
          <a:p>
            <a:pPr/>
            <a:r>
              <a:t>So we’d like to share with you a concept of understanding a more managed growth strategy.</a:t>
            </a:r>
          </a:p>
          <a:p>
            <a:pPr/>
            <a:r>
              <a:t>One that looks at growth, understanding that your rate of return should be high enough to beat taxes and inflation.</a:t>
            </a:r>
          </a:p>
          <a:p>
            <a:pPr/>
            <a:r>
              <a:t>Safety – something that helps manage risk and preservation of your principal.</a:t>
            </a:r>
          </a:p>
          <a:p>
            <a:pPr/>
            <a:r>
              <a:t>Perhaps that has tax advantages, like tax-deferred growth and tax-advantaged access, which can play a significant role in building wealth.</a:t>
            </a:r>
          </a:p>
          <a:p>
            <a:pPr/>
            <a:r>
              <a:t>Lastly, thinking about protection – protect your income, assets and your life. Preparing for the possible need for long-term care, disability, and chronic illness services.</a:t>
            </a:r>
          </a:p>
          <a:p>
            <a:pPr/>
            <a:r>
              <a:t>When saving and investing, consider these important factors.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3" name="Shape 613"/>
          <p:cNvSpPr/>
          <p:nvPr>
            <p:ph type="sldImg"/>
          </p:nvPr>
        </p:nvSpPr>
        <p:spPr>
          <a:prstGeom prst="rect">
            <a:avLst/>
          </a:prstGeom>
        </p:spPr>
        <p:txBody>
          <a:bodyPr/>
          <a:lstStyle/>
          <a:p>
            <a:pPr/>
          </a:p>
        </p:txBody>
      </p:sp>
      <p:sp>
        <p:nvSpPr>
          <p:cNvPr id="614" name="Shape 614"/>
          <p:cNvSpPr/>
          <p:nvPr>
            <p:ph type="body" sz="quarter" idx="1"/>
          </p:nvPr>
        </p:nvSpPr>
        <p:spPr>
          <a:prstGeom prst="rect">
            <a:avLst/>
          </a:prstGeom>
        </p:spPr>
        <p:txBody>
          <a:bodyPr/>
          <a:lstStyle/>
          <a:p>
            <a:pPr/>
            <a:r>
              <a:t>So we’d like to share with you a concept of understanding a more managed growth strategy.</a:t>
            </a:r>
          </a:p>
          <a:p>
            <a:pPr/>
            <a:r>
              <a:t>One that looks at growth, understanding that your rate of return should be high enough to beat taxes and inflation.</a:t>
            </a:r>
          </a:p>
          <a:p>
            <a:pPr/>
            <a:r>
              <a:t>Safety – something that helps manage risk and preservation of your principal.</a:t>
            </a:r>
          </a:p>
          <a:p>
            <a:pPr/>
            <a:r>
              <a:t>Perhaps that has tax advantages, like tax-deferred growth and tax-advantaged access, which can play a significant role in building wealth.</a:t>
            </a:r>
          </a:p>
          <a:p>
            <a:pPr/>
            <a:r>
              <a:t>Lastly, thinking about protection – protect your income, assets and your life. Preparing for the possible need for long-term care, disability, and chronic illness services.</a:t>
            </a:r>
          </a:p>
          <a:p>
            <a:pPr/>
            <a:r>
              <a:t>When saving and investing, consider these important factors.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bg>
      <p:bgPr>
        <a:solidFill>
          <a:srgbClr val="FFFFFF"/>
        </a:solidFill>
      </p:bgPr>
    </p:bg>
    <p:spTree>
      <p:nvGrpSpPr>
        <p:cNvPr id="1" name=""/>
        <p:cNvGrpSpPr/>
        <p:nvPr/>
      </p:nvGrpSpPr>
      <p:grpSpPr>
        <a:xfrm>
          <a:off x="0" y="0"/>
          <a:ext cx="0" cy="0"/>
          <a:chOff x="0" y="0"/>
          <a:chExt cx="0" cy="0"/>
        </a:xfrm>
      </p:grpSpPr>
      <p:sp>
        <p:nvSpPr>
          <p:cNvPr id="24" name="Texto del título"/>
          <p:cNvSpPr txBox="1"/>
          <p:nvPr>
            <p:ph type="title"/>
          </p:nvPr>
        </p:nvSpPr>
        <p:spPr>
          <a:xfrm>
            <a:off x="685800" y="2130425"/>
            <a:ext cx="7772400" cy="1470025"/>
          </a:xfrm>
          <a:prstGeom prst="rect">
            <a:avLst/>
          </a:prstGeom>
        </p:spPr>
        <p:txBody>
          <a:bodyPr lIns="45718" tIns="45718" rIns="45718" bIns="45718" anchor="ctr"/>
          <a:lstStyle>
            <a:lvl1pPr algn="ctr" defTabSz="914400">
              <a:lnSpc>
                <a:spcPct val="100000"/>
              </a:lnSpc>
              <a:defRPr sz="4400">
                <a:solidFill>
                  <a:srgbClr val="000000"/>
                </a:solidFill>
                <a:latin typeface="Calibri"/>
                <a:ea typeface="Calibri"/>
                <a:cs typeface="Calibri"/>
                <a:sym typeface="Calibri"/>
              </a:defRPr>
            </a:lvl1pPr>
          </a:lstStyle>
          <a:p>
            <a:pPr>
              <a:defRPr>
                <a:effectLst/>
              </a:defRPr>
            </a:pPr>
            <a:r>
              <a:t>Texto del título</a:t>
            </a:r>
          </a:p>
        </p:txBody>
      </p:sp>
      <p:sp>
        <p:nvSpPr>
          <p:cNvPr id="25" name="Nivel de texto 1…"/>
          <p:cNvSpPr txBox="1"/>
          <p:nvPr>
            <p:ph type="body" sz="quarter" idx="1"/>
          </p:nvPr>
        </p:nvSpPr>
        <p:spPr>
          <a:xfrm>
            <a:off x="1371600" y="3886200"/>
            <a:ext cx="6400800" cy="1752600"/>
          </a:xfrm>
          <a:prstGeom prst="rect">
            <a:avLst/>
          </a:prstGeom>
        </p:spPr>
        <p:txBody>
          <a:bodyPr lIns="45718" tIns="45718" rIns="45718" bIns="45718"/>
          <a:lstStyle>
            <a:lvl1pPr algn="ctr" defTabSz="914400">
              <a:lnSpc>
                <a:spcPct val="100000"/>
              </a:lnSpc>
              <a:spcBef>
                <a:spcPts val="700"/>
              </a:spcBef>
              <a:defRPr sz="3200">
                <a:solidFill>
                  <a:srgbClr val="888888"/>
                </a:solidFill>
                <a:latin typeface="Calibri"/>
                <a:ea typeface="Calibri"/>
                <a:cs typeface="Calibri"/>
                <a:sym typeface="Calibri"/>
              </a:defRPr>
            </a:lvl1pPr>
            <a:lvl2pPr algn="ctr" defTabSz="914400">
              <a:lnSpc>
                <a:spcPct val="100000"/>
              </a:lnSpc>
              <a:spcBef>
                <a:spcPts val="700"/>
              </a:spcBef>
              <a:defRPr sz="3200">
                <a:solidFill>
                  <a:srgbClr val="888888"/>
                </a:solidFill>
                <a:latin typeface="Calibri"/>
                <a:ea typeface="Calibri"/>
                <a:cs typeface="Calibri"/>
                <a:sym typeface="Calibri"/>
              </a:defRPr>
            </a:lvl2pPr>
            <a:lvl3pPr algn="ctr" defTabSz="914400">
              <a:lnSpc>
                <a:spcPct val="100000"/>
              </a:lnSpc>
              <a:spcBef>
                <a:spcPts val="700"/>
              </a:spcBef>
              <a:defRPr sz="3200">
                <a:solidFill>
                  <a:srgbClr val="888888"/>
                </a:solidFill>
                <a:latin typeface="Calibri"/>
                <a:ea typeface="Calibri"/>
                <a:cs typeface="Calibri"/>
                <a:sym typeface="Calibri"/>
              </a:defRPr>
            </a:lvl3pPr>
            <a:lvl4pPr algn="ctr" defTabSz="914400">
              <a:lnSpc>
                <a:spcPct val="100000"/>
              </a:lnSpc>
              <a:spcBef>
                <a:spcPts val="700"/>
              </a:spcBef>
              <a:defRPr sz="3200">
                <a:solidFill>
                  <a:srgbClr val="888888"/>
                </a:solidFill>
                <a:latin typeface="Calibri"/>
                <a:ea typeface="Calibri"/>
                <a:cs typeface="Calibri"/>
                <a:sym typeface="Calibri"/>
              </a:defRPr>
            </a:lvl4pPr>
            <a:lvl5pPr algn="ctr" defTabSz="914400">
              <a:lnSpc>
                <a:spcPct val="100000"/>
              </a:lnSpc>
              <a:spcBef>
                <a:spcPts val="700"/>
              </a:spcBef>
              <a:defRPr sz="3200">
                <a:solidFill>
                  <a:srgbClr val="888888"/>
                </a:solidFill>
                <a:latin typeface="Calibri"/>
                <a:ea typeface="Calibri"/>
                <a:cs typeface="Calibri"/>
                <a:sym typeface="Calibri"/>
              </a:defRPr>
            </a:lvl5pPr>
          </a:lstStyle>
          <a:p>
            <a:pPr/>
            <a:r>
              <a:t>Nivel de texto 1</a:t>
            </a:r>
          </a:p>
          <a:p>
            <a:pPr lvl="1"/>
            <a:r>
              <a:t>Nivel de texto 2</a:t>
            </a:r>
          </a:p>
          <a:p>
            <a:pPr lvl="2"/>
            <a:r>
              <a:t>Nivel de texto 3</a:t>
            </a:r>
          </a:p>
          <a:p>
            <a:pPr lvl="3"/>
            <a:r>
              <a:t>Nivel de texto 4</a:t>
            </a:r>
          </a:p>
          <a:p>
            <a:pPr lvl="4"/>
            <a:r>
              <a:t>Nivel de texto 5</a:t>
            </a:r>
          </a:p>
        </p:txBody>
      </p:sp>
      <p:sp>
        <p:nvSpPr>
          <p:cNvPr id="26" name="Número de diapositiva"/>
          <p:cNvSpPr txBox="1"/>
          <p:nvPr>
            <p:ph type="sldNum" sz="quarter" idx="2"/>
          </p:nvPr>
        </p:nvSpPr>
        <p:spPr>
          <a:xfrm>
            <a:off x="8428178" y="6414761"/>
            <a:ext cx="258623" cy="248303"/>
          </a:xfrm>
          <a:prstGeom prst="rect">
            <a:avLst/>
          </a:prstGeom>
        </p:spPr>
        <p:txBody>
          <a:bodyPr lIns="45718" tIns="45718" rIns="45718" bIns="45718"/>
          <a:lstStyle>
            <a:lvl1pPr algn="r" defTabSz="91440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1">
    <p:bg>
      <p:bgPr>
        <a:solidFill>
          <a:srgbClr val="FFFFFF"/>
        </a:solidFill>
      </p:bgPr>
    </p:bg>
    <p:spTree>
      <p:nvGrpSpPr>
        <p:cNvPr id="1" name=""/>
        <p:cNvGrpSpPr/>
        <p:nvPr/>
      </p:nvGrpSpPr>
      <p:grpSpPr>
        <a:xfrm>
          <a:off x="0" y="0"/>
          <a:ext cx="0" cy="0"/>
          <a:chOff x="0" y="0"/>
          <a:chExt cx="0" cy="0"/>
        </a:xfrm>
      </p:grpSpPr>
      <p:sp>
        <p:nvSpPr>
          <p:cNvPr id="105" name="Straight Connector 7"/>
          <p:cNvSpPr/>
          <p:nvPr/>
        </p:nvSpPr>
        <p:spPr>
          <a:xfrm flipH="1">
            <a:off x="-1" y="-1"/>
            <a:ext cx="4679580" cy="1028702"/>
          </a:xfrm>
          <a:prstGeom prst="line">
            <a:avLst/>
          </a:prstGeom>
          <a:ln w="12700">
            <a:solidFill>
              <a:schemeClr val="accent3">
                <a:alpha val="70000"/>
              </a:schemeClr>
            </a:solidFill>
          </a:ln>
        </p:spPr>
        <p:txBody>
          <a:bodyPr lIns="45718" tIns="45718" rIns="45718" bIns="45718"/>
          <a:lstStyle/>
          <a:p>
            <a:pPr/>
          </a:p>
        </p:txBody>
      </p:sp>
      <p:sp>
        <p:nvSpPr>
          <p:cNvPr id="106" name="Straight Connector 8"/>
          <p:cNvSpPr/>
          <p:nvPr/>
        </p:nvSpPr>
        <p:spPr>
          <a:xfrm flipH="1">
            <a:off x="0" y="-1"/>
            <a:ext cx="1355653" cy="9815516"/>
          </a:xfrm>
          <a:prstGeom prst="line">
            <a:avLst/>
          </a:prstGeom>
          <a:ln w="12700">
            <a:solidFill>
              <a:schemeClr val="accent3">
                <a:alpha val="70000"/>
              </a:schemeClr>
            </a:solidFill>
          </a:ln>
        </p:spPr>
        <p:txBody>
          <a:bodyPr lIns="45718" tIns="45718" rIns="45718" bIns="45718"/>
          <a:lstStyle/>
          <a:p>
            <a:pPr/>
          </a:p>
        </p:txBody>
      </p:sp>
      <p:sp>
        <p:nvSpPr>
          <p:cNvPr id="107" name="Straight Connector 9"/>
          <p:cNvSpPr/>
          <p:nvPr/>
        </p:nvSpPr>
        <p:spPr>
          <a:xfrm flipH="1" flipV="1">
            <a:off x="-64295" y="8686800"/>
            <a:ext cx="9429754" cy="1600203"/>
          </a:xfrm>
          <a:prstGeom prst="line">
            <a:avLst/>
          </a:prstGeom>
          <a:ln w="12700">
            <a:solidFill>
              <a:schemeClr val="accent3">
                <a:alpha val="70000"/>
              </a:schemeClr>
            </a:solidFill>
          </a:ln>
        </p:spPr>
        <p:txBody>
          <a:bodyPr lIns="45718" tIns="45718" rIns="45718" bIns="45718"/>
          <a:lstStyle/>
          <a:p>
            <a:pPr/>
          </a:p>
        </p:txBody>
      </p:sp>
      <p:sp>
        <p:nvSpPr>
          <p:cNvPr id="108" name="Straight Connector 10"/>
          <p:cNvSpPr/>
          <p:nvPr/>
        </p:nvSpPr>
        <p:spPr>
          <a:xfrm flipH="1">
            <a:off x="12694445" y="8772524"/>
            <a:ext cx="5593556" cy="1514477"/>
          </a:xfrm>
          <a:prstGeom prst="line">
            <a:avLst/>
          </a:prstGeom>
          <a:ln w="12700">
            <a:solidFill>
              <a:schemeClr val="accent3">
                <a:alpha val="70000"/>
              </a:schemeClr>
            </a:solidFill>
          </a:ln>
        </p:spPr>
        <p:txBody>
          <a:bodyPr lIns="45718" tIns="45718" rIns="45718" bIns="45718"/>
          <a:lstStyle/>
          <a:p>
            <a:pPr/>
          </a:p>
        </p:txBody>
      </p:sp>
      <p:sp>
        <p:nvSpPr>
          <p:cNvPr id="109" name="Straight Connector 11"/>
          <p:cNvSpPr/>
          <p:nvPr/>
        </p:nvSpPr>
        <p:spPr>
          <a:xfrm flipH="1">
            <a:off x="17314737" y="2471738"/>
            <a:ext cx="973263" cy="7815265"/>
          </a:xfrm>
          <a:prstGeom prst="line">
            <a:avLst/>
          </a:prstGeom>
          <a:ln w="12700">
            <a:solidFill>
              <a:schemeClr val="accent3">
                <a:alpha val="70000"/>
              </a:schemeClr>
            </a:solidFill>
          </a:ln>
        </p:spPr>
        <p:txBody>
          <a:bodyPr lIns="45718" tIns="45718" rIns="45718" bIns="45718"/>
          <a:lstStyle/>
          <a:p>
            <a:pPr/>
          </a:p>
        </p:txBody>
      </p:sp>
      <p:sp>
        <p:nvSpPr>
          <p:cNvPr id="110" name="Straight Connector 12"/>
          <p:cNvSpPr/>
          <p:nvPr/>
        </p:nvSpPr>
        <p:spPr>
          <a:xfrm flipH="1" flipV="1">
            <a:off x="16172330" y="-1"/>
            <a:ext cx="2115671" cy="6387512"/>
          </a:xfrm>
          <a:prstGeom prst="line">
            <a:avLst/>
          </a:prstGeom>
          <a:ln w="12700">
            <a:solidFill>
              <a:schemeClr val="accent3">
                <a:alpha val="70000"/>
              </a:schemeClr>
            </a:solidFill>
          </a:ln>
        </p:spPr>
        <p:txBody>
          <a:bodyPr lIns="45718" tIns="45718" rIns="45718" bIns="45718"/>
          <a:lstStyle/>
          <a:p>
            <a:pPr/>
          </a:p>
        </p:txBody>
      </p:sp>
      <p:sp>
        <p:nvSpPr>
          <p:cNvPr id="111" name="Straight Connector 13"/>
          <p:cNvSpPr/>
          <p:nvPr/>
        </p:nvSpPr>
        <p:spPr>
          <a:xfrm flipH="1" flipV="1">
            <a:off x="9794081" y="-7144"/>
            <a:ext cx="8493920" cy="1397963"/>
          </a:xfrm>
          <a:prstGeom prst="line">
            <a:avLst/>
          </a:prstGeom>
          <a:ln w="12700">
            <a:solidFill>
              <a:schemeClr val="accent3">
                <a:alpha val="70000"/>
              </a:schemeClr>
            </a:solidFill>
          </a:ln>
        </p:spPr>
        <p:txBody>
          <a:bodyPr lIns="45718" tIns="45718" rIns="45718" bIns="45718"/>
          <a:lstStyle/>
          <a:p>
            <a:pPr/>
          </a:p>
        </p:txBody>
      </p:sp>
      <p:sp>
        <p:nvSpPr>
          <p:cNvPr id="112" name="Click to add title"/>
          <p:cNvSpPr txBox="1"/>
          <p:nvPr>
            <p:ph type="title" hasCustomPrompt="1"/>
          </p:nvPr>
        </p:nvSpPr>
        <p:spPr>
          <a:xfrm>
            <a:off x="457200" y="274638"/>
            <a:ext cx="8229600" cy="1143001"/>
          </a:xfrm>
          <a:prstGeom prst="rect">
            <a:avLst/>
          </a:prstGeom>
        </p:spPr>
        <p:txBody>
          <a:bodyPr lIns="45718" tIns="45718" rIns="45718" bIns="45718" anchor="b"/>
          <a:lstStyle>
            <a:lvl1pPr algn="ctr" defTabSz="914400">
              <a:lnSpc>
                <a:spcPct val="100000"/>
              </a:lnSpc>
              <a:defRPr sz="5400">
                <a:solidFill>
                  <a:srgbClr val="000000"/>
                </a:solidFill>
                <a:latin typeface="Calibri"/>
                <a:ea typeface="Calibri"/>
                <a:cs typeface="Calibri"/>
                <a:sym typeface="Calibri"/>
              </a:defRPr>
            </a:lvl1pPr>
          </a:lstStyle>
          <a:p>
            <a:pPr>
              <a:defRPr>
                <a:effectLst/>
              </a:defRPr>
            </a:pPr>
            <a:r>
              <a:t>Click to add title</a:t>
            </a:r>
          </a:p>
        </p:txBody>
      </p:sp>
      <p:sp>
        <p:nvSpPr>
          <p:cNvPr id="113" name="Nivel de texto 1…"/>
          <p:cNvSpPr txBox="1"/>
          <p:nvPr>
            <p:ph type="body" sz="half" idx="1" hasCustomPrompt="1"/>
          </p:nvPr>
        </p:nvSpPr>
        <p:spPr>
          <a:xfrm>
            <a:off x="1252440" y="3048995"/>
            <a:ext cx="6694511" cy="6101239"/>
          </a:xfrm>
          <a:prstGeom prst="rect">
            <a:avLst/>
          </a:prstGeom>
        </p:spPr>
        <p:txBody>
          <a:bodyPr lIns="45718" tIns="45718" rIns="45718" bIns="45718"/>
          <a:lstStyle>
            <a:lvl1pPr defTabSz="914400">
              <a:lnSpc>
                <a:spcPct val="100000"/>
              </a:lnSpc>
              <a:spcBef>
                <a:spcPts val="1500"/>
              </a:spcBef>
              <a:defRPr sz="2700">
                <a:solidFill>
                  <a:srgbClr val="000000"/>
                </a:solidFill>
                <a:latin typeface="Calibri"/>
                <a:ea typeface="Calibri"/>
                <a:cs typeface="Calibri"/>
                <a:sym typeface="Calibri"/>
              </a:defRPr>
            </a:lvl1pPr>
            <a:lvl2pPr indent="-285750" defTabSz="914400">
              <a:lnSpc>
                <a:spcPct val="100000"/>
              </a:lnSpc>
              <a:spcBef>
                <a:spcPts val="1500"/>
              </a:spcBef>
              <a:buSzPct val="100000"/>
              <a:buChar char="–"/>
              <a:defRPr sz="2700">
                <a:solidFill>
                  <a:srgbClr val="000000"/>
                </a:solidFill>
                <a:latin typeface="Calibri"/>
                <a:ea typeface="Calibri"/>
                <a:cs typeface="Calibri"/>
                <a:sym typeface="Calibri"/>
              </a:defRPr>
            </a:lvl2pPr>
            <a:lvl3pPr marL="685800" indent="-228600" defTabSz="914400">
              <a:lnSpc>
                <a:spcPct val="100000"/>
              </a:lnSpc>
              <a:spcBef>
                <a:spcPts val="1500"/>
              </a:spcBef>
              <a:buSzPct val="100000"/>
              <a:buChar char="•"/>
              <a:defRPr sz="2700">
                <a:solidFill>
                  <a:srgbClr val="000000"/>
                </a:solidFill>
                <a:latin typeface="Calibri"/>
                <a:ea typeface="Calibri"/>
                <a:cs typeface="Calibri"/>
                <a:sym typeface="Calibri"/>
              </a:defRPr>
            </a:lvl3pPr>
            <a:lvl4pPr marL="1028700" indent="-228600" defTabSz="914400">
              <a:lnSpc>
                <a:spcPct val="100000"/>
              </a:lnSpc>
              <a:spcBef>
                <a:spcPts val="1500"/>
              </a:spcBef>
              <a:buSzPct val="100000"/>
              <a:buChar char="–"/>
              <a:defRPr sz="2700">
                <a:solidFill>
                  <a:srgbClr val="000000"/>
                </a:solidFill>
                <a:latin typeface="Calibri"/>
                <a:ea typeface="Calibri"/>
                <a:cs typeface="Calibri"/>
                <a:sym typeface="Calibri"/>
              </a:defRPr>
            </a:lvl4pPr>
            <a:lvl5pPr marL="1371600" indent="-228600" defTabSz="914400">
              <a:lnSpc>
                <a:spcPct val="100000"/>
              </a:lnSpc>
              <a:spcBef>
                <a:spcPts val="1500"/>
              </a:spcBef>
              <a:buSzPct val="100000"/>
              <a:buChar char="»"/>
              <a:defRPr sz="2700">
                <a:solidFill>
                  <a:srgbClr val="000000"/>
                </a:solidFill>
                <a:latin typeface="Calibri"/>
                <a:ea typeface="Calibri"/>
                <a:cs typeface="Calibri"/>
                <a:sym typeface="Calibri"/>
              </a:defRPr>
            </a:lvl5pPr>
          </a:lstStyle>
          <a:p>
            <a:pPr/>
            <a:r>
              <a:t>Click to add text</a:t>
            </a:r>
          </a:p>
          <a:p>
            <a:pPr lvl="1"/>
            <a:r>
              <a:t/>
            </a:r>
          </a:p>
          <a:p>
            <a:pPr lvl="2"/>
            <a:r>
              <a:t/>
            </a:r>
          </a:p>
          <a:p>
            <a:pPr lvl="3"/>
            <a:r>
              <a:t/>
            </a:r>
          </a:p>
          <a:p>
            <a:pPr lvl="4"/>
            <a:r>
              <a:t/>
            </a:r>
          </a:p>
        </p:txBody>
      </p:sp>
      <p:sp>
        <p:nvSpPr>
          <p:cNvPr id="114" name="Número de diapositiva"/>
          <p:cNvSpPr txBox="1"/>
          <p:nvPr>
            <p:ph type="sldNum" sz="quarter" idx="2"/>
          </p:nvPr>
        </p:nvSpPr>
        <p:spPr>
          <a:xfrm>
            <a:off x="8428178" y="6414761"/>
            <a:ext cx="258623" cy="248303"/>
          </a:xfrm>
          <a:prstGeom prst="rect">
            <a:avLst/>
          </a:prstGeom>
        </p:spPr>
        <p:txBody>
          <a:bodyPr lIns="45718" tIns="45718" rIns="45718" bIns="45718"/>
          <a:lstStyle>
            <a:lvl1pPr algn="r" defTabSz="91440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Content Photo 9">
    <p:bg>
      <p:bgPr>
        <a:solidFill>
          <a:srgbClr val="FFFFFF"/>
        </a:solidFill>
      </p:bgPr>
    </p:bg>
    <p:spTree>
      <p:nvGrpSpPr>
        <p:cNvPr id="1" name=""/>
        <p:cNvGrpSpPr/>
        <p:nvPr/>
      </p:nvGrpSpPr>
      <p:grpSpPr>
        <a:xfrm>
          <a:off x="0" y="0"/>
          <a:ext cx="0" cy="0"/>
          <a:chOff x="0" y="0"/>
          <a:chExt cx="0" cy="0"/>
        </a:xfrm>
      </p:grpSpPr>
      <p:sp>
        <p:nvSpPr>
          <p:cNvPr id="121" name="Texto del título"/>
          <p:cNvSpPr txBox="1"/>
          <p:nvPr>
            <p:ph type="title"/>
          </p:nvPr>
        </p:nvSpPr>
        <p:spPr>
          <a:xfrm>
            <a:off x="12481559" y="905255"/>
            <a:ext cx="5102353" cy="2290573"/>
          </a:xfrm>
          <a:prstGeom prst="rect">
            <a:avLst/>
          </a:prstGeom>
        </p:spPr>
        <p:txBody>
          <a:bodyPr lIns="45718" tIns="45718" rIns="45718" bIns="45718" anchor="b"/>
          <a:lstStyle>
            <a:lvl1pPr algn="ctr" defTabSz="914400">
              <a:lnSpc>
                <a:spcPct val="100000"/>
              </a:lnSpc>
              <a:defRPr sz="4400">
                <a:solidFill>
                  <a:srgbClr val="000000"/>
                </a:solidFill>
                <a:latin typeface="Calibri"/>
                <a:ea typeface="Calibri"/>
                <a:cs typeface="Calibri"/>
                <a:sym typeface="Calibri"/>
              </a:defRPr>
            </a:lvl1pPr>
          </a:lstStyle>
          <a:p>
            <a:pPr>
              <a:defRPr>
                <a:effectLst/>
              </a:defRPr>
            </a:pPr>
            <a:r>
              <a:t>Texto del título</a:t>
            </a:r>
          </a:p>
        </p:txBody>
      </p:sp>
      <p:sp>
        <p:nvSpPr>
          <p:cNvPr id="122" name="Picture Placeholder 3"/>
          <p:cNvSpPr/>
          <p:nvPr>
            <p:ph type="pic" idx="21"/>
          </p:nvPr>
        </p:nvSpPr>
        <p:spPr>
          <a:xfrm>
            <a:off x="0" y="-2"/>
            <a:ext cx="11601450" cy="9598732"/>
          </a:xfrm>
          <a:prstGeom prst="rect">
            <a:avLst/>
          </a:prstGeom>
        </p:spPr>
        <p:txBody>
          <a:bodyPr lIns="91439" tIns="45719" rIns="91439" bIns="45719">
            <a:noAutofit/>
          </a:bodyPr>
          <a:lstStyle/>
          <a:p>
            <a:pPr/>
          </a:p>
        </p:txBody>
      </p:sp>
      <p:sp>
        <p:nvSpPr>
          <p:cNvPr id="123" name="Nivel de texto 1…"/>
          <p:cNvSpPr txBox="1"/>
          <p:nvPr>
            <p:ph type="body" sz="quarter" idx="1"/>
          </p:nvPr>
        </p:nvSpPr>
        <p:spPr>
          <a:xfrm>
            <a:off x="12481559" y="3415284"/>
            <a:ext cx="5102353" cy="6062472"/>
          </a:xfrm>
          <a:prstGeom prst="rect">
            <a:avLst/>
          </a:prstGeom>
        </p:spPr>
        <p:txBody>
          <a:bodyPr lIns="45718" tIns="45718" rIns="45718" bIns="45718"/>
          <a:lstStyle>
            <a:lvl1pPr marL="342900" indent="-342900" defTabSz="914400">
              <a:lnSpc>
                <a:spcPct val="100000"/>
              </a:lnSpc>
              <a:spcBef>
                <a:spcPts val="700"/>
              </a:spcBef>
              <a:buSzPct val="100000"/>
              <a:buFont typeface="Arial"/>
              <a:buChar char="•"/>
              <a:defRPr sz="3200">
                <a:solidFill>
                  <a:srgbClr val="000000"/>
                </a:solidFill>
                <a:latin typeface="Calibri"/>
                <a:ea typeface="Calibri"/>
                <a:cs typeface="Calibri"/>
                <a:sym typeface="Calibri"/>
              </a:defRPr>
            </a:lvl1pPr>
            <a:lvl2pPr marL="783771" indent="-326571" defTabSz="914400">
              <a:lnSpc>
                <a:spcPct val="100000"/>
              </a:lnSpc>
              <a:spcBef>
                <a:spcPts val="700"/>
              </a:spcBef>
              <a:buSzPct val="100000"/>
              <a:buFont typeface="Arial"/>
              <a:buChar char="–"/>
              <a:defRPr sz="3200">
                <a:solidFill>
                  <a:srgbClr val="000000"/>
                </a:solidFill>
                <a:latin typeface="Calibri"/>
                <a:ea typeface="Calibri"/>
                <a:cs typeface="Calibri"/>
                <a:sym typeface="Calibri"/>
              </a:defRPr>
            </a:lvl2pPr>
            <a:lvl3pPr marL="1219200" indent="-304800" defTabSz="914400">
              <a:lnSpc>
                <a:spcPct val="100000"/>
              </a:lnSpc>
              <a:spcBef>
                <a:spcPts val="700"/>
              </a:spcBef>
              <a:buSzPct val="100000"/>
              <a:buFont typeface="Arial"/>
              <a:buChar char="•"/>
              <a:defRPr sz="3200">
                <a:solidFill>
                  <a:srgbClr val="000000"/>
                </a:solidFill>
                <a:latin typeface="Calibri"/>
                <a:ea typeface="Calibri"/>
                <a:cs typeface="Calibri"/>
                <a:sym typeface="Calibri"/>
              </a:defRPr>
            </a:lvl3pPr>
            <a:lvl4pPr marL="1737360" indent="-365760" defTabSz="914400">
              <a:lnSpc>
                <a:spcPct val="100000"/>
              </a:lnSpc>
              <a:spcBef>
                <a:spcPts val="700"/>
              </a:spcBef>
              <a:buSzPct val="100000"/>
              <a:buFont typeface="Arial"/>
              <a:buChar char="–"/>
              <a:defRPr sz="3200">
                <a:solidFill>
                  <a:srgbClr val="000000"/>
                </a:solidFill>
                <a:latin typeface="Calibri"/>
                <a:ea typeface="Calibri"/>
                <a:cs typeface="Calibri"/>
                <a:sym typeface="Calibri"/>
              </a:defRPr>
            </a:lvl4pPr>
            <a:lvl5pPr marL="2194560" indent="-365760" defTabSz="914400">
              <a:lnSpc>
                <a:spcPct val="100000"/>
              </a:lnSpc>
              <a:spcBef>
                <a:spcPts val="700"/>
              </a:spcBef>
              <a:buSzPct val="100000"/>
              <a:buFont typeface="Arial"/>
              <a:buChar char="»"/>
              <a:defRPr sz="3200">
                <a:solidFill>
                  <a:srgbClr val="000000"/>
                </a:solidFill>
                <a:latin typeface="Calibri"/>
                <a:ea typeface="Calibri"/>
                <a:cs typeface="Calibri"/>
                <a:sym typeface="Calibri"/>
              </a:defRPr>
            </a:lvl5pPr>
          </a:lstStyle>
          <a:p>
            <a:pPr/>
            <a:r>
              <a:t>Nivel de texto 1</a:t>
            </a:r>
          </a:p>
          <a:p>
            <a:pPr lvl="1"/>
            <a:r>
              <a:t>Nivel de texto 2</a:t>
            </a:r>
          </a:p>
          <a:p>
            <a:pPr lvl="2"/>
            <a:r>
              <a:t>Nivel de texto 3</a:t>
            </a:r>
          </a:p>
          <a:p>
            <a:pPr lvl="3"/>
            <a:r>
              <a:t>Nivel de texto 4</a:t>
            </a:r>
          </a:p>
          <a:p>
            <a:pPr lvl="4"/>
            <a:r>
              <a:t>Nivel de texto 5</a:t>
            </a:r>
          </a:p>
        </p:txBody>
      </p:sp>
      <p:sp>
        <p:nvSpPr>
          <p:cNvPr id="124" name="Número de diapositiva"/>
          <p:cNvSpPr txBox="1"/>
          <p:nvPr>
            <p:ph type="sldNum" sz="quarter" idx="2"/>
          </p:nvPr>
        </p:nvSpPr>
        <p:spPr>
          <a:xfrm>
            <a:off x="8428178" y="6414761"/>
            <a:ext cx="258623" cy="248303"/>
          </a:xfrm>
          <a:prstGeom prst="rect">
            <a:avLst/>
          </a:prstGeom>
        </p:spPr>
        <p:txBody>
          <a:bodyPr lIns="45718" tIns="45718" rIns="45718" bIns="45718"/>
          <a:lstStyle>
            <a:lvl1pPr algn="r" defTabSz="91440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bg>
      <p:bgPr>
        <a:solidFill>
          <a:srgbClr val="FFFFFF"/>
        </a:solidFill>
      </p:bgPr>
    </p:bg>
    <p:spTree>
      <p:nvGrpSpPr>
        <p:cNvPr id="1" name=""/>
        <p:cNvGrpSpPr/>
        <p:nvPr/>
      </p:nvGrpSpPr>
      <p:grpSpPr>
        <a:xfrm>
          <a:off x="0" y="0"/>
          <a:ext cx="0" cy="0"/>
          <a:chOff x="0" y="0"/>
          <a:chExt cx="0" cy="0"/>
        </a:xfrm>
      </p:grpSpPr>
      <p:sp>
        <p:nvSpPr>
          <p:cNvPr id="131" name="Right Triangle 7"/>
          <p:cNvSpPr/>
          <p:nvPr/>
        </p:nvSpPr>
        <p:spPr>
          <a:xfrm>
            <a:off x="-2" y="8343900"/>
            <a:ext cx="6286503" cy="19431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5D9FC3">
              <a:alpha val="11952"/>
            </a:srgbClr>
          </a:solidFill>
          <a:ln w="12700">
            <a:miter lim="400000"/>
          </a:ln>
        </p:spPr>
        <p:txBody>
          <a:bodyPr lIns="45718" tIns="45718" rIns="45718" bIns="45718" anchor="ctr"/>
          <a:lstStyle/>
          <a:p>
            <a:pPr algn="ctr" defTabSz="1371600">
              <a:defRPr sz="2600">
                <a:solidFill>
                  <a:srgbClr val="FFFFFF"/>
                </a:solidFill>
                <a:latin typeface="+mn-lt"/>
                <a:ea typeface="+mn-ea"/>
                <a:cs typeface="+mn-cs"/>
                <a:sym typeface="Avenir Roman"/>
              </a:defRPr>
            </a:pPr>
          </a:p>
        </p:txBody>
      </p:sp>
      <p:sp>
        <p:nvSpPr>
          <p:cNvPr id="132" name="Right Triangle 8"/>
          <p:cNvSpPr/>
          <p:nvPr/>
        </p:nvSpPr>
        <p:spPr>
          <a:xfrm>
            <a:off x="-2" y="0"/>
            <a:ext cx="2046773" cy="10287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5397BB">
              <a:alpha val="11952"/>
            </a:srgbClr>
          </a:solidFill>
          <a:ln w="12700">
            <a:miter lim="400000"/>
          </a:ln>
        </p:spPr>
        <p:txBody>
          <a:bodyPr lIns="45718" tIns="45718" rIns="45718" bIns="45718" anchor="ctr"/>
          <a:lstStyle/>
          <a:p>
            <a:pPr algn="ctr" defTabSz="1371600">
              <a:defRPr sz="2600">
                <a:solidFill>
                  <a:srgbClr val="FFFFFF"/>
                </a:solidFill>
                <a:latin typeface="+mn-lt"/>
                <a:ea typeface="+mn-ea"/>
                <a:cs typeface="+mn-cs"/>
                <a:sym typeface="Avenir Roman"/>
              </a:defRPr>
            </a:pPr>
          </a:p>
        </p:txBody>
      </p:sp>
      <p:sp>
        <p:nvSpPr>
          <p:cNvPr id="133" name="Right Triangle 9"/>
          <p:cNvSpPr/>
          <p:nvPr/>
        </p:nvSpPr>
        <p:spPr>
          <a:xfrm flipH="1">
            <a:off x="2046767" y="6029325"/>
            <a:ext cx="16241234" cy="42576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5D9FC3">
              <a:alpha val="8043"/>
            </a:srgbClr>
          </a:solidFill>
          <a:ln w="12700">
            <a:miter lim="400000"/>
          </a:ln>
        </p:spPr>
        <p:txBody>
          <a:bodyPr lIns="45718" tIns="45718" rIns="45718" bIns="45718" anchor="ctr"/>
          <a:lstStyle/>
          <a:p>
            <a:pPr algn="ctr" defTabSz="1371600">
              <a:defRPr sz="2600">
                <a:solidFill>
                  <a:srgbClr val="FFFFFF"/>
                </a:solidFill>
                <a:latin typeface="+mn-lt"/>
                <a:ea typeface="+mn-ea"/>
                <a:cs typeface="+mn-cs"/>
                <a:sym typeface="Avenir Roman"/>
              </a:defRPr>
            </a:pPr>
          </a:p>
        </p:txBody>
      </p:sp>
      <p:sp>
        <p:nvSpPr>
          <p:cNvPr id="134" name="Rectangle 10"/>
          <p:cNvSpPr/>
          <p:nvPr/>
        </p:nvSpPr>
        <p:spPr>
          <a:xfrm>
            <a:off x="0" y="9775325"/>
            <a:ext cx="18288000" cy="511676"/>
          </a:xfrm>
          <a:prstGeom prst="rect">
            <a:avLst/>
          </a:prstGeom>
          <a:solidFill>
            <a:srgbClr val="5397BB"/>
          </a:solidFill>
          <a:ln w="12700">
            <a:miter lim="400000"/>
          </a:ln>
        </p:spPr>
        <p:txBody>
          <a:bodyPr lIns="45718" tIns="45718" rIns="45718" bIns="45718" anchor="ctr"/>
          <a:lstStyle/>
          <a:p>
            <a:pPr algn="ctr" defTabSz="1371600">
              <a:defRPr sz="2600">
                <a:solidFill>
                  <a:srgbClr val="FFFFFF"/>
                </a:solidFill>
                <a:latin typeface="+mn-lt"/>
                <a:ea typeface="+mn-ea"/>
                <a:cs typeface="+mn-cs"/>
                <a:sym typeface="Avenir Roman"/>
              </a:defRPr>
            </a:pPr>
          </a:p>
        </p:txBody>
      </p:sp>
      <p:sp>
        <p:nvSpPr>
          <p:cNvPr id="135" name="TextBox 12"/>
          <p:cNvSpPr txBox="1"/>
          <p:nvPr/>
        </p:nvSpPr>
        <p:spPr>
          <a:xfrm>
            <a:off x="1325877" y="9782761"/>
            <a:ext cx="2830573" cy="480057"/>
          </a:xfrm>
          <a:prstGeom prst="rect">
            <a:avLst/>
          </a:prstGeom>
          <a:ln w="12700">
            <a:miter lim="400000"/>
          </a:ln>
          <a:extLst>
            <a:ext uri="{C572A759-6A51-4108-AA02-DFA0A04FC94B}">
              <ma14:wrappingTextBoxFlag xmlns:ma14="http://schemas.microsoft.com/office/mac/drawingml/2011/main" val="1"/>
            </a:ext>
          </a:extLst>
        </p:spPr>
        <p:txBody>
          <a:bodyPr wrap="none" lIns="68578" tIns="68578" rIns="68578" bIns="68578">
            <a:spAutoFit/>
          </a:bodyPr>
          <a:lstStyle>
            <a:lvl1pPr defTabSz="1371600">
              <a:defRPr sz="2000">
                <a:solidFill>
                  <a:srgbClr val="FFFFFF"/>
                </a:solidFill>
              </a:defRPr>
            </a:lvl1pPr>
          </a:lstStyle>
          <a:p>
            <a:pPr/>
            <a:r>
              <a:t>SAVING YOUR FUTURE</a:t>
            </a:r>
          </a:p>
        </p:txBody>
      </p:sp>
      <p:sp>
        <p:nvSpPr>
          <p:cNvPr id="136" name="Número de diapositiva"/>
          <p:cNvSpPr txBox="1"/>
          <p:nvPr>
            <p:ph type="sldNum" sz="quarter" idx="2"/>
          </p:nvPr>
        </p:nvSpPr>
        <p:spPr>
          <a:xfrm>
            <a:off x="12702340" y="9307197"/>
            <a:ext cx="404060" cy="454657"/>
          </a:xfrm>
          <a:prstGeom prst="rect">
            <a:avLst/>
          </a:prstGeom>
        </p:spPr>
        <p:txBody>
          <a:bodyPr lIns="68578" tIns="68578" rIns="68578" bIns="68578"/>
          <a:lstStyle>
            <a:lvl1pPr algn="r" defTabSz="1371600">
              <a:defRPr sz="1800">
                <a:solidFill>
                  <a:srgbClr val="757575"/>
                </a:solidFill>
                <a:latin typeface="+mn-lt"/>
                <a:ea typeface="+mn-ea"/>
                <a:cs typeface="+mn-cs"/>
                <a:sym typeface="Avenir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3">
    <p:bg>
      <p:bgPr>
        <a:solidFill>
          <a:srgbClr val="FFFFFF"/>
        </a:solidFill>
      </p:bgPr>
    </p:bg>
    <p:spTree>
      <p:nvGrpSpPr>
        <p:cNvPr id="1" name=""/>
        <p:cNvGrpSpPr/>
        <p:nvPr/>
      </p:nvGrpSpPr>
      <p:grpSpPr>
        <a:xfrm>
          <a:off x="0" y="0"/>
          <a:ext cx="0" cy="0"/>
          <a:chOff x="0" y="0"/>
          <a:chExt cx="0" cy="0"/>
        </a:xfrm>
      </p:grpSpPr>
      <p:sp>
        <p:nvSpPr>
          <p:cNvPr id="143" name="Texto del título"/>
          <p:cNvSpPr txBox="1"/>
          <p:nvPr>
            <p:ph type="title"/>
          </p:nvPr>
        </p:nvSpPr>
        <p:spPr>
          <a:xfrm>
            <a:off x="1714500" y="800100"/>
            <a:ext cx="14859000" cy="2073238"/>
          </a:xfrm>
          <a:prstGeom prst="rect">
            <a:avLst/>
          </a:prstGeom>
        </p:spPr>
        <p:txBody>
          <a:bodyPr lIns="68550" tIns="68550" rIns="68550" bIns="68550" anchor="b"/>
          <a:lstStyle>
            <a:lvl1pPr defTabSz="1828800">
              <a:lnSpc>
                <a:spcPct val="90000"/>
              </a:lnSpc>
              <a:defRPr sz="5400">
                <a:solidFill>
                  <a:srgbClr val="001E2E"/>
                </a:solidFill>
                <a:latin typeface="Avenir Book Oblique"/>
                <a:ea typeface="Avenir Book Oblique"/>
                <a:cs typeface="Avenir Book Oblique"/>
                <a:sym typeface="Avenir Book Oblique"/>
              </a:defRPr>
            </a:lvl1pPr>
          </a:lstStyle>
          <a:p>
            <a:pPr>
              <a:defRPr>
                <a:effectLst/>
              </a:defRPr>
            </a:pPr>
            <a:r>
              <a:t>Texto del título</a:t>
            </a:r>
          </a:p>
        </p:txBody>
      </p:sp>
      <p:sp>
        <p:nvSpPr>
          <p:cNvPr id="144" name="Nivel de texto 1…"/>
          <p:cNvSpPr txBox="1"/>
          <p:nvPr>
            <p:ph type="body" sz="half" idx="1"/>
          </p:nvPr>
        </p:nvSpPr>
        <p:spPr>
          <a:xfrm>
            <a:off x="1257300" y="2981504"/>
            <a:ext cx="10462070" cy="6446521"/>
          </a:xfrm>
          <a:prstGeom prst="rect">
            <a:avLst/>
          </a:prstGeom>
        </p:spPr>
        <p:txBody>
          <a:bodyPr lIns="68550" tIns="68550" rIns="68550" bIns="68550"/>
          <a:lstStyle>
            <a:lvl1pPr indent="228600" defTabSz="1828800">
              <a:lnSpc>
                <a:spcPct val="100000"/>
              </a:lnSpc>
              <a:spcBef>
                <a:spcPts val="1600"/>
              </a:spcBef>
              <a:defRPr sz="2800">
                <a:solidFill>
                  <a:srgbClr val="001E2E"/>
                </a:solidFill>
                <a:latin typeface="+mn-lt"/>
                <a:ea typeface="+mn-ea"/>
                <a:cs typeface="+mn-cs"/>
                <a:sym typeface="Avenir Roman"/>
              </a:defRPr>
            </a:lvl1pPr>
            <a:lvl2pPr marL="1441450" indent="-596900" defTabSz="1828800">
              <a:lnSpc>
                <a:spcPct val="100000"/>
              </a:lnSpc>
              <a:spcBef>
                <a:spcPts val="1600"/>
              </a:spcBef>
              <a:buSzPts val="2800"/>
              <a:buChar char="•"/>
              <a:defRPr sz="2800">
                <a:solidFill>
                  <a:srgbClr val="001E2E"/>
                </a:solidFill>
                <a:latin typeface="+mn-lt"/>
                <a:ea typeface="+mn-ea"/>
                <a:cs typeface="+mn-cs"/>
                <a:sym typeface="Avenir Roman"/>
              </a:defRPr>
            </a:lvl2pPr>
            <a:lvl3pPr marL="1898650" indent="-596900" defTabSz="1828800">
              <a:lnSpc>
                <a:spcPct val="100000"/>
              </a:lnSpc>
              <a:spcBef>
                <a:spcPts val="1600"/>
              </a:spcBef>
              <a:buSzPts val="2800"/>
              <a:buChar char="•"/>
              <a:defRPr sz="2800">
                <a:solidFill>
                  <a:srgbClr val="001E2E"/>
                </a:solidFill>
                <a:latin typeface="+mn-lt"/>
                <a:ea typeface="+mn-ea"/>
                <a:cs typeface="+mn-cs"/>
                <a:sym typeface="Avenir Roman"/>
              </a:defRPr>
            </a:lvl3pPr>
            <a:lvl4pPr marL="2355850" indent="-596900" defTabSz="1828800">
              <a:lnSpc>
                <a:spcPct val="100000"/>
              </a:lnSpc>
              <a:spcBef>
                <a:spcPts val="1600"/>
              </a:spcBef>
              <a:buSzPts val="2800"/>
              <a:buChar char="•"/>
              <a:defRPr sz="2800">
                <a:solidFill>
                  <a:srgbClr val="001E2E"/>
                </a:solidFill>
                <a:latin typeface="+mn-lt"/>
                <a:ea typeface="+mn-ea"/>
                <a:cs typeface="+mn-cs"/>
                <a:sym typeface="Avenir Roman"/>
              </a:defRPr>
            </a:lvl4pPr>
            <a:lvl5pPr marL="2813050" indent="-596900" defTabSz="1828800">
              <a:lnSpc>
                <a:spcPct val="100000"/>
              </a:lnSpc>
              <a:spcBef>
                <a:spcPts val="1600"/>
              </a:spcBef>
              <a:buSzPts val="2800"/>
              <a:buChar char="•"/>
              <a:defRPr sz="2800">
                <a:solidFill>
                  <a:srgbClr val="001E2E"/>
                </a:solidFill>
                <a:latin typeface="+mn-lt"/>
                <a:ea typeface="+mn-ea"/>
                <a:cs typeface="+mn-cs"/>
                <a:sym typeface="Avenir Roman"/>
              </a:defRPr>
            </a:lvl5pPr>
          </a:lstStyle>
          <a:p>
            <a:pPr/>
            <a:r>
              <a:t>Nivel de texto 1</a:t>
            </a:r>
          </a:p>
          <a:p>
            <a:pPr lvl="1"/>
            <a:r>
              <a:t>Nivel de texto 2</a:t>
            </a:r>
          </a:p>
          <a:p>
            <a:pPr lvl="2"/>
            <a:r>
              <a:t>Nivel de texto 3</a:t>
            </a:r>
          </a:p>
          <a:p>
            <a:pPr lvl="3"/>
            <a:r>
              <a:t>Nivel de texto 4</a:t>
            </a:r>
          </a:p>
          <a:p>
            <a:pPr lvl="4"/>
            <a:r>
              <a:t>Nivel de texto 5</a:t>
            </a:r>
          </a:p>
        </p:txBody>
      </p:sp>
      <p:sp>
        <p:nvSpPr>
          <p:cNvPr id="145" name="Google Shape;119;p19"/>
          <p:cNvSpPr txBox="1"/>
          <p:nvPr>
            <p:ph type="body" sz="quarter" idx="21"/>
          </p:nvPr>
        </p:nvSpPr>
        <p:spPr>
          <a:xfrm>
            <a:off x="11875626" y="2981504"/>
            <a:ext cx="5155077" cy="6446526"/>
          </a:xfrm>
          <a:prstGeom prst="rect">
            <a:avLst/>
          </a:prstGeom>
        </p:spPr>
        <p:txBody>
          <a:bodyPr lIns="68550" tIns="68550" rIns="68550" bIns="68550"/>
          <a:lstStyle/>
          <a:p>
            <a:pPr marL="342900" indent="-342900" defTabSz="914400">
              <a:lnSpc>
                <a:spcPct val="100000"/>
              </a:lnSpc>
              <a:spcBef>
                <a:spcPts val="700"/>
              </a:spcBef>
              <a:buSzPct val="100000"/>
              <a:buFont typeface="Arial"/>
              <a:buChar char="•"/>
              <a:defRPr sz="3200">
                <a:solidFill>
                  <a:srgbClr val="000000"/>
                </a:solidFill>
                <a:latin typeface="Calibri"/>
                <a:ea typeface="Calibri"/>
                <a:cs typeface="Calibri"/>
                <a:sym typeface="Calibri"/>
              </a:defRPr>
            </a:pPr>
          </a:p>
        </p:txBody>
      </p:sp>
      <p:sp>
        <p:nvSpPr>
          <p:cNvPr id="146" name="Número de diapositiva"/>
          <p:cNvSpPr txBox="1"/>
          <p:nvPr>
            <p:ph type="sldNum" sz="quarter" idx="2"/>
          </p:nvPr>
        </p:nvSpPr>
        <p:spPr>
          <a:xfrm>
            <a:off x="17734291" y="9663910"/>
            <a:ext cx="375759" cy="416501"/>
          </a:xfrm>
          <a:prstGeom prst="rect">
            <a:avLst/>
          </a:prstGeom>
        </p:spPr>
        <p:txBody>
          <a:bodyPr lIns="68550" tIns="68550" rIns="68550" bIns="68550">
            <a:normAutofit fontScale="100000" lnSpcReduction="0"/>
          </a:bodyPr>
          <a:lstStyle>
            <a:lvl1pPr algn="r" defTabSz="1828800">
              <a:defRPr sz="1600">
                <a:solidFill>
                  <a:srgbClr val="001E2E"/>
                </a:solidFill>
                <a:latin typeface="+mn-lt"/>
                <a:ea typeface="+mn-ea"/>
                <a:cs typeface="+mn-cs"/>
                <a:sym typeface="Avenir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bg>
      <p:bgPr>
        <a:solidFill>
          <a:srgbClr val="FFFFFF"/>
        </a:solidFill>
      </p:bgPr>
    </p:bg>
    <p:spTree>
      <p:nvGrpSpPr>
        <p:cNvPr id="1" name=""/>
        <p:cNvGrpSpPr/>
        <p:nvPr/>
      </p:nvGrpSpPr>
      <p:grpSpPr>
        <a:xfrm>
          <a:off x="0" y="0"/>
          <a:ext cx="0" cy="0"/>
          <a:chOff x="0" y="0"/>
          <a:chExt cx="0" cy="0"/>
        </a:xfrm>
      </p:grpSpPr>
      <p:sp>
        <p:nvSpPr>
          <p:cNvPr id="153" name="Right Triangle 7"/>
          <p:cNvSpPr/>
          <p:nvPr/>
        </p:nvSpPr>
        <p:spPr>
          <a:xfrm>
            <a:off x="-1" y="8343900"/>
            <a:ext cx="6286501" cy="19431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5D9FC3">
              <a:alpha val="11952"/>
            </a:srgbClr>
          </a:solidFill>
          <a:ln w="12700">
            <a:miter lim="400000"/>
          </a:ln>
        </p:spPr>
        <p:txBody>
          <a:bodyPr lIns="45718" tIns="45718" rIns="45718" bIns="45718" anchor="ctr"/>
          <a:lstStyle/>
          <a:p>
            <a:pPr algn="ctr" defTabSz="1371600">
              <a:defRPr sz="2600">
                <a:solidFill>
                  <a:srgbClr val="FFFFFF"/>
                </a:solidFill>
                <a:latin typeface="+mn-lt"/>
                <a:ea typeface="+mn-ea"/>
                <a:cs typeface="+mn-cs"/>
                <a:sym typeface="Avenir Roman"/>
              </a:defRPr>
            </a:pPr>
          </a:p>
        </p:txBody>
      </p:sp>
      <p:sp>
        <p:nvSpPr>
          <p:cNvPr id="154" name="Right Triangle 8"/>
          <p:cNvSpPr/>
          <p:nvPr/>
        </p:nvSpPr>
        <p:spPr>
          <a:xfrm>
            <a:off x="-2" y="0"/>
            <a:ext cx="2046771" cy="10287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5397BB">
              <a:alpha val="11952"/>
            </a:srgbClr>
          </a:solidFill>
          <a:ln w="12700">
            <a:miter lim="400000"/>
          </a:ln>
        </p:spPr>
        <p:txBody>
          <a:bodyPr lIns="45718" tIns="45718" rIns="45718" bIns="45718" anchor="ctr"/>
          <a:lstStyle/>
          <a:p>
            <a:pPr algn="ctr" defTabSz="1371600">
              <a:defRPr sz="2600">
                <a:solidFill>
                  <a:srgbClr val="FFFFFF"/>
                </a:solidFill>
                <a:latin typeface="+mn-lt"/>
                <a:ea typeface="+mn-ea"/>
                <a:cs typeface="+mn-cs"/>
                <a:sym typeface="Avenir Roman"/>
              </a:defRPr>
            </a:pPr>
          </a:p>
        </p:txBody>
      </p:sp>
      <p:sp>
        <p:nvSpPr>
          <p:cNvPr id="155" name="Right Triangle 9"/>
          <p:cNvSpPr/>
          <p:nvPr/>
        </p:nvSpPr>
        <p:spPr>
          <a:xfrm flipH="1">
            <a:off x="2046767" y="6029325"/>
            <a:ext cx="16241234" cy="42576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5D9FC3">
              <a:alpha val="8043"/>
            </a:srgbClr>
          </a:solidFill>
          <a:ln w="12700">
            <a:miter lim="400000"/>
          </a:ln>
        </p:spPr>
        <p:txBody>
          <a:bodyPr lIns="45718" tIns="45718" rIns="45718" bIns="45718" anchor="ctr"/>
          <a:lstStyle/>
          <a:p>
            <a:pPr algn="ctr" defTabSz="1371600">
              <a:defRPr sz="2600">
                <a:solidFill>
                  <a:srgbClr val="FFFFFF"/>
                </a:solidFill>
                <a:latin typeface="+mn-lt"/>
                <a:ea typeface="+mn-ea"/>
                <a:cs typeface="+mn-cs"/>
                <a:sym typeface="Avenir Roman"/>
              </a:defRPr>
            </a:pPr>
          </a:p>
        </p:txBody>
      </p:sp>
      <p:sp>
        <p:nvSpPr>
          <p:cNvPr id="156" name="Rectangle 10"/>
          <p:cNvSpPr/>
          <p:nvPr/>
        </p:nvSpPr>
        <p:spPr>
          <a:xfrm>
            <a:off x="0" y="9775325"/>
            <a:ext cx="18288000" cy="511675"/>
          </a:xfrm>
          <a:prstGeom prst="rect">
            <a:avLst/>
          </a:prstGeom>
          <a:solidFill>
            <a:srgbClr val="5397BB"/>
          </a:solidFill>
          <a:ln w="12700">
            <a:miter lim="400000"/>
          </a:ln>
        </p:spPr>
        <p:txBody>
          <a:bodyPr lIns="45718" tIns="45718" rIns="45718" bIns="45718" anchor="ctr"/>
          <a:lstStyle/>
          <a:p>
            <a:pPr algn="ctr" defTabSz="1371600">
              <a:defRPr sz="2600">
                <a:solidFill>
                  <a:srgbClr val="FFFFFF"/>
                </a:solidFill>
                <a:latin typeface="+mn-lt"/>
                <a:ea typeface="+mn-ea"/>
                <a:cs typeface="+mn-cs"/>
                <a:sym typeface="Avenir Roman"/>
              </a:defRPr>
            </a:pPr>
          </a:p>
        </p:txBody>
      </p:sp>
      <p:sp>
        <p:nvSpPr>
          <p:cNvPr id="157" name="TextBox 12"/>
          <p:cNvSpPr txBox="1"/>
          <p:nvPr/>
        </p:nvSpPr>
        <p:spPr>
          <a:xfrm>
            <a:off x="1325878" y="9782761"/>
            <a:ext cx="2830575" cy="480059"/>
          </a:xfrm>
          <a:prstGeom prst="rect">
            <a:avLst/>
          </a:prstGeom>
          <a:ln w="12700">
            <a:miter lim="400000"/>
          </a:ln>
          <a:extLst>
            <a:ext uri="{C572A759-6A51-4108-AA02-DFA0A04FC94B}">
              <ma14:wrappingTextBoxFlag xmlns:ma14="http://schemas.microsoft.com/office/mac/drawingml/2011/main" val="1"/>
            </a:ext>
          </a:extLst>
        </p:spPr>
        <p:txBody>
          <a:bodyPr wrap="none" lIns="68579" tIns="68579" rIns="68579" bIns="68579">
            <a:spAutoFit/>
          </a:bodyPr>
          <a:lstStyle>
            <a:lvl1pPr defTabSz="1371600">
              <a:defRPr sz="2000">
                <a:solidFill>
                  <a:srgbClr val="FFFFFF"/>
                </a:solidFill>
              </a:defRPr>
            </a:lvl1pPr>
          </a:lstStyle>
          <a:p>
            <a:pPr/>
            <a:r>
              <a:t>SAVING YOUR FUTURE</a:t>
            </a:r>
          </a:p>
        </p:txBody>
      </p:sp>
      <p:sp>
        <p:nvSpPr>
          <p:cNvPr id="158" name="Número de diapositiva"/>
          <p:cNvSpPr txBox="1"/>
          <p:nvPr>
            <p:ph type="sldNum" sz="quarter" idx="2"/>
          </p:nvPr>
        </p:nvSpPr>
        <p:spPr>
          <a:xfrm>
            <a:off x="12702338" y="9307195"/>
            <a:ext cx="404063" cy="454660"/>
          </a:xfrm>
          <a:prstGeom prst="rect">
            <a:avLst/>
          </a:prstGeom>
        </p:spPr>
        <p:txBody>
          <a:bodyPr/>
          <a:lstStyle>
            <a:lvl1pPr algn="r" defTabSz="1371600">
              <a:defRPr sz="1800">
                <a:solidFill>
                  <a:srgbClr val="757575"/>
                </a:solidFill>
                <a:latin typeface="+mn-lt"/>
                <a:ea typeface="+mn-ea"/>
                <a:cs typeface="+mn-cs"/>
                <a:sym typeface="Avenir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grpSp>
        <p:nvGrpSpPr>
          <p:cNvPr id="171" name="Group 9"/>
          <p:cNvGrpSpPr/>
          <p:nvPr/>
        </p:nvGrpSpPr>
        <p:grpSpPr>
          <a:xfrm>
            <a:off x="-24" y="2"/>
            <a:ext cx="4953752" cy="10287005"/>
            <a:chOff x="-12" y="0"/>
            <a:chExt cx="4953751" cy="10287005"/>
          </a:xfrm>
        </p:grpSpPr>
        <p:sp>
          <p:nvSpPr>
            <p:cNvPr id="165" name="Triangle 12"/>
            <p:cNvSpPr/>
            <p:nvPr/>
          </p:nvSpPr>
          <p:spPr>
            <a:xfrm flipH="1" rot="5400000">
              <a:off x="-1289325" y="5064544"/>
              <a:ext cx="6511776" cy="39331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242427">
                <a:alpha val="4000"/>
              </a:srgbClr>
            </a:solidFill>
            <a:ln w="12700" cap="flat">
              <a:noFill/>
              <a:miter lim="400000"/>
            </a:ln>
            <a:effectLst/>
          </p:spPr>
          <p:txBody>
            <a:bodyPr wrap="square" lIns="45718" tIns="45718" rIns="45718" bIns="45718" numCol="1" anchor="ctr">
              <a:noAutofit/>
            </a:bodyPr>
            <a:lstStyle/>
            <a:p>
              <a:pPr algn="ctr" defTabSz="685800">
                <a:defRPr sz="2600">
                  <a:solidFill>
                    <a:srgbClr val="FFFFFF"/>
                  </a:solidFill>
                </a:defRPr>
              </a:pPr>
            </a:p>
          </p:txBody>
        </p:sp>
        <p:sp>
          <p:nvSpPr>
            <p:cNvPr id="166" name="Triangle 13"/>
            <p:cNvSpPr/>
            <p:nvPr/>
          </p:nvSpPr>
          <p:spPr>
            <a:xfrm flipH="1" rot="5400000">
              <a:off x="-3324115" y="4167972"/>
              <a:ext cx="9448066" cy="2790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242427">
                <a:alpha val="4000"/>
              </a:srgbClr>
            </a:solidFill>
            <a:ln w="12700" cap="flat">
              <a:noFill/>
              <a:miter lim="400000"/>
            </a:ln>
            <a:effectLst/>
          </p:spPr>
          <p:txBody>
            <a:bodyPr wrap="square" lIns="45718" tIns="45718" rIns="45718" bIns="45718" numCol="1" anchor="ctr">
              <a:noAutofit/>
            </a:bodyPr>
            <a:lstStyle/>
            <a:p>
              <a:pPr algn="ctr" defTabSz="685800">
                <a:defRPr sz="2600">
                  <a:solidFill>
                    <a:srgbClr val="FFFFFF"/>
                  </a:solidFill>
                </a:defRPr>
              </a:pPr>
            </a:p>
          </p:txBody>
        </p:sp>
        <p:sp>
          <p:nvSpPr>
            <p:cNvPr id="167" name="Triangle 14"/>
            <p:cNvSpPr/>
            <p:nvPr/>
          </p:nvSpPr>
          <p:spPr>
            <a:xfrm flipH="1" rot="5400000">
              <a:off x="1405683" y="6738950"/>
              <a:ext cx="2147291" cy="49488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242427">
                <a:alpha val="4000"/>
              </a:srgbClr>
            </a:solidFill>
            <a:ln w="12700" cap="flat">
              <a:noFill/>
              <a:miter lim="400000"/>
            </a:ln>
            <a:effectLst/>
          </p:spPr>
          <p:txBody>
            <a:bodyPr wrap="square" lIns="45718" tIns="45718" rIns="45718" bIns="45718" numCol="1" anchor="ctr">
              <a:noAutofit/>
            </a:bodyPr>
            <a:lstStyle/>
            <a:p>
              <a:pPr algn="ctr" defTabSz="685800">
                <a:defRPr sz="2600">
                  <a:solidFill>
                    <a:srgbClr val="FFFFFF"/>
                  </a:solidFill>
                </a:defRPr>
              </a:pPr>
            </a:p>
          </p:txBody>
        </p:sp>
        <p:sp>
          <p:nvSpPr>
            <p:cNvPr id="168" name="Triangle 15"/>
            <p:cNvSpPr/>
            <p:nvPr/>
          </p:nvSpPr>
          <p:spPr>
            <a:xfrm flipH="1" rot="5400000">
              <a:off x="47054" y="7173810"/>
              <a:ext cx="3066128" cy="31602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242427">
                <a:alpha val="4000"/>
              </a:srgbClr>
            </a:solidFill>
            <a:ln w="12700" cap="flat">
              <a:noFill/>
              <a:miter lim="400000"/>
            </a:ln>
            <a:effectLst/>
          </p:spPr>
          <p:txBody>
            <a:bodyPr wrap="square" lIns="45718" tIns="45718" rIns="45718" bIns="45718" numCol="1" anchor="ctr">
              <a:noAutofit/>
            </a:bodyPr>
            <a:lstStyle/>
            <a:p>
              <a:pPr algn="ctr" defTabSz="685800">
                <a:defRPr sz="2600">
                  <a:solidFill>
                    <a:srgbClr val="FFFFFF"/>
                  </a:solidFill>
                </a:defRPr>
              </a:pPr>
            </a:p>
          </p:txBody>
        </p:sp>
        <p:sp>
          <p:nvSpPr>
            <p:cNvPr id="169" name="Triangle 16"/>
            <p:cNvSpPr/>
            <p:nvPr/>
          </p:nvSpPr>
          <p:spPr>
            <a:xfrm rot="5400000">
              <a:off x="-296814" y="301733"/>
              <a:ext cx="2761632" cy="2158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242427">
                <a:alpha val="4000"/>
              </a:srgbClr>
            </a:solidFill>
            <a:ln w="12700" cap="flat">
              <a:noFill/>
              <a:miter lim="400000"/>
            </a:ln>
            <a:effectLst/>
          </p:spPr>
          <p:txBody>
            <a:bodyPr wrap="square" lIns="45718" tIns="45718" rIns="45718" bIns="45718" numCol="1" anchor="ctr">
              <a:noAutofit/>
            </a:bodyPr>
            <a:lstStyle/>
            <a:p>
              <a:pPr algn="ctr" defTabSz="685800">
                <a:defRPr sz="2600">
                  <a:solidFill>
                    <a:srgbClr val="FFFFFF"/>
                  </a:solidFill>
                </a:defRPr>
              </a:pPr>
            </a:p>
          </p:txBody>
        </p:sp>
        <p:sp>
          <p:nvSpPr>
            <p:cNvPr id="170" name="Triangle 17"/>
            <p:cNvSpPr/>
            <p:nvPr/>
          </p:nvSpPr>
          <p:spPr>
            <a:xfrm rot="5400000">
              <a:off x="-1932611" y="1932600"/>
              <a:ext cx="5243377" cy="13781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242427">
                <a:alpha val="4000"/>
              </a:srgbClr>
            </a:solidFill>
            <a:ln w="12700" cap="flat">
              <a:noFill/>
              <a:miter lim="400000"/>
            </a:ln>
            <a:effectLst/>
          </p:spPr>
          <p:txBody>
            <a:bodyPr wrap="square" lIns="45718" tIns="45718" rIns="45718" bIns="45718" numCol="1" anchor="ctr">
              <a:noAutofit/>
            </a:bodyPr>
            <a:lstStyle/>
            <a:p>
              <a:pPr algn="ctr" defTabSz="685800">
                <a:defRPr sz="2600">
                  <a:solidFill>
                    <a:srgbClr val="FFFFFF"/>
                  </a:solidFill>
                </a:defRPr>
              </a:pPr>
            </a:p>
          </p:txBody>
        </p:sp>
      </p:grpSp>
      <p:sp>
        <p:nvSpPr>
          <p:cNvPr id="172" name="Rectangle 8"/>
          <p:cNvSpPr/>
          <p:nvPr/>
        </p:nvSpPr>
        <p:spPr>
          <a:xfrm>
            <a:off x="-4763" y="9765669"/>
            <a:ext cx="18288002" cy="519548"/>
          </a:xfrm>
          <a:prstGeom prst="rect">
            <a:avLst/>
          </a:prstGeom>
          <a:solidFill>
            <a:srgbClr val="242427"/>
          </a:solidFill>
          <a:ln w="12700">
            <a:miter lim="400000"/>
          </a:ln>
        </p:spPr>
        <p:txBody>
          <a:bodyPr lIns="45718" tIns="45718" rIns="45718" bIns="45718" anchor="ctr"/>
          <a:lstStyle/>
          <a:p>
            <a:pPr algn="ctr" defTabSz="685800">
              <a:defRPr sz="2600">
                <a:solidFill>
                  <a:srgbClr val="FFFFFF"/>
                </a:solidFill>
              </a:defRPr>
            </a:pPr>
          </a:p>
        </p:txBody>
      </p:sp>
      <p:sp>
        <p:nvSpPr>
          <p:cNvPr id="173" name="Rectangle 10"/>
          <p:cNvSpPr/>
          <p:nvPr/>
        </p:nvSpPr>
        <p:spPr>
          <a:xfrm>
            <a:off x="636506" y="9773187"/>
            <a:ext cx="646550" cy="519548"/>
          </a:xfrm>
          <a:prstGeom prst="rect">
            <a:avLst/>
          </a:prstGeom>
          <a:solidFill>
            <a:srgbClr val="000000"/>
          </a:solidFill>
          <a:ln w="12700">
            <a:miter lim="400000"/>
          </a:ln>
        </p:spPr>
        <p:txBody>
          <a:bodyPr lIns="45718" tIns="45718" rIns="45718" bIns="45718" anchor="ctr"/>
          <a:lstStyle/>
          <a:p>
            <a:pPr algn="ctr" defTabSz="685800">
              <a:defRPr sz="2600">
                <a:solidFill>
                  <a:srgbClr val="FFFFFF"/>
                </a:solidFill>
                <a:latin typeface="Avenir Heavy"/>
                <a:ea typeface="Avenir Heavy"/>
                <a:cs typeface="Avenir Heavy"/>
                <a:sym typeface="Avenir Heavy"/>
              </a:defRPr>
            </a:pPr>
          </a:p>
        </p:txBody>
      </p:sp>
      <p:sp>
        <p:nvSpPr>
          <p:cNvPr id="174" name="Texto del título"/>
          <p:cNvSpPr txBox="1"/>
          <p:nvPr>
            <p:ph type="title"/>
          </p:nvPr>
        </p:nvSpPr>
        <p:spPr>
          <a:xfrm>
            <a:off x="813726" y="650081"/>
            <a:ext cx="17264788" cy="1092144"/>
          </a:xfrm>
          <a:prstGeom prst="rect">
            <a:avLst/>
          </a:prstGeom>
        </p:spPr>
        <p:txBody>
          <a:bodyPr/>
          <a:lstStyle/>
          <a:p>
            <a:pPr/>
            <a:r>
              <a:t>Texto del título</a:t>
            </a:r>
          </a:p>
        </p:txBody>
      </p:sp>
      <p:sp>
        <p:nvSpPr>
          <p:cNvPr id="175" name="Parallelogram 6"/>
          <p:cNvSpPr/>
          <p:nvPr/>
        </p:nvSpPr>
        <p:spPr>
          <a:xfrm>
            <a:off x="-277092" y="1468580"/>
            <a:ext cx="16441519" cy="969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32" y="0"/>
                </a:lnTo>
                <a:lnTo>
                  <a:pt x="21600" y="0"/>
                </a:lnTo>
                <a:lnTo>
                  <a:pt x="21568" y="21600"/>
                </a:lnTo>
                <a:close/>
              </a:path>
            </a:pathLst>
          </a:custGeom>
          <a:solidFill>
            <a:srgbClr val="19B0FF"/>
          </a:solidFill>
          <a:ln w="12700">
            <a:miter lim="400000"/>
          </a:ln>
        </p:spPr>
        <p:txBody>
          <a:bodyPr lIns="45718" tIns="45718" rIns="45718" bIns="45718" anchor="ctr"/>
          <a:lstStyle/>
          <a:p>
            <a:pPr algn="ctr" defTabSz="685800">
              <a:defRPr sz="2600">
                <a:solidFill>
                  <a:srgbClr val="FFFFFF"/>
                </a:solidFill>
              </a:defRPr>
            </a:pPr>
          </a:p>
        </p:txBody>
      </p:sp>
      <p:sp>
        <p:nvSpPr>
          <p:cNvPr id="176" name="TextBox 1"/>
          <p:cNvSpPr txBox="1"/>
          <p:nvPr/>
        </p:nvSpPr>
        <p:spPr>
          <a:xfrm>
            <a:off x="1986475" y="9842562"/>
            <a:ext cx="7197960" cy="378459"/>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lvl1pPr defTabSz="685800">
              <a:defRPr sz="1400">
                <a:solidFill>
                  <a:srgbClr val="19B0FF"/>
                </a:solidFill>
              </a:defRPr>
            </a:lvl1pPr>
          </a:lstStyle>
          <a:p>
            <a:pPr/>
            <a:r>
              <a:t>MODULE SIX</a:t>
            </a:r>
          </a:p>
        </p:txBody>
      </p:sp>
      <p:pic>
        <p:nvPicPr>
          <p:cNvPr id="177" name="WFG Logo White.png" descr="WFG Logo White.png"/>
          <p:cNvPicPr>
            <a:picLocks noChangeAspect="1"/>
          </p:cNvPicPr>
          <p:nvPr/>
        </p:nvPicPr>
        <p:blipFill>
          <a:blip r:embed="rId2">
            <a:extLst/>
          </a:blip>
          <a:stretch>
            <a:fillRect/>
          </a:stretch>
        </p:blipFill>
        <p:spPr>
          <a:xfrm>
            <a:off x="1535579" y="9887195"/>
            <a:ext cx="295189" cy="276494"/>
          </a:xfrm>
          <a:prstGeom prst="rect">
            <a:avLst/>
          </a:prstGeom>
          <a:ln w="12700">
            <a:miter lim="400000"/>
          </a:ln>
        </p:spPr>
      </p:pic>
      <p:sp>
        <p:nvSpPr>
          <p:cNvPr id="178" name="Número de diapositiva"/>
          <p:cNvSpPr txBox="1"/>
          <p:nvPr>
            <p:ph type="sldNum" sz="quarter" idx="2"/>
          </p:nvPr>
        </p:nvSpPr>
        <p:spPr>
          <a:xfrm>
            <a:off x="794630" y="9830413"/>
            <a:ext cx="330300" cy="34035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85" name="Texto del título"/>
          <p:cNvSpPr txBox="1"/>
          <p:nvPr>
            <p:ph type="title"/>
          </p:nvPr>
        </p:nvSpPr>
        <p:spPr>
          <a:prstGeom prst="rect">
            <a:avLst/>
          </a:prstGeom>
        </p:spPr>
        <p:txBody>
          <a:bodyPr/>
          <a:lstStyle/>
          <a:p>
            <a:pPr/>
            <a:r>
              <a:t>Texto del título</a:t>
            </a:r>
          </a:p>
        </p:txBody>
      </p:sp>
      <p:sp>
        <p:nvSpPr>
          <p:cNvPr id="186" name="Nivel de texto 1…"/>
          <p:cNvSpPr txBox="1"/>
          <p:nvPr>
            <p:ph type="body" idx="1"/>
          </p:nvPr>
        </p:nvSpPr>
        <p:spPr>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18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bg>
      <p:bgPr>
        <a:gradFill flip="none" rotWithShape="1">
          <a:gsLst>
            <a:gs pos="0">
              <a:srgbClr val="F2E5CF"/>
            </a:gs>
            <a:gs pos="100000">
              <a:srgbClr val="FFFFFF"/>
            </a:gs>
          </a:gsLst>
          <a:lin ang="16200000" scaled="0"/>
        </a:gradFill>
      </p:bgPr>
    </p:bg>
    <p:spTree>
      <p:nvGrpSpPr>
        <p:cNvPr id="1" name=""/>
        <p:cNvGrpSpPr/>
        <p:nvPr/>
      </p:nvGrpSpPr>
      <p:grpSpPr>
        <a:xfrm>
          <a:off x="0" y="0"/>
          <a:ext cx="0" cy="0"/>
          <a:chOff x="0" y="0"/>
          <a:chExt cx="0" cy="0"/>
        </a:xfrm>
      </p:grpSpPr>
      <p:sp>
        <p:nvSpPr>
          <p:cNvPr id="194" name="Rectangle 10"/>
          <p:cNvSpPr/>
          <p:nvPr/>
        </p:nvSpPr>
        <p:spPr>
          <a:xfrm>
            <a:off x="0" y="9775325"/>
            <a:ext cx="18288000" cy="511675"/>
          </a:xfrm>
          <a:prstGeom prst="rect">
            <a:avLst/>
          </a:prstGeom>
          <a:solidFill>
            <a:srgbClr val="CCC4B4"/>
          </a:solidFill>
          <a:ln w="12700">
            <a:miter lim="400000"/>
          </a:ln>
        </p:spPr>
        <p:txBody>
          <a:bodyPr lIns="45718" tIns="45718" rIns="45718" bIns="45718" anchor="ctr"/>
          <a:lstStyle/>
          <a:p>
            <a:pPr algn="ctr" defTabSz="1371600">
              <a:defRPr sz="2600">
                <a:solidFill>
                  <a:srgbClr val="FFFFFF"/>
                </a:solidFill>
                <a:latin typeface="+mn-lt"/>
                <a:ea typeface="+mn-ea"/>
                <a:cs typeface="+mn-cs"/>
                <a:sym typeface="Avenir Roman"/>
              </a:defRPr>
            </a:pPr>
          </a:p>
        </p:txBody>
      </p:sp>
      <p:sp>
        <p:nvSpPr>
          <p:cNvPr id="195" name="TextBox 12"/>
          <p:cNvSpPr txBox="1"/>
          <p:nvPr/>
        </p:nvSpPr>
        <p:spPr>
          <a:xfrm>
            <a:off x="690878" y="9808161"/>
            <a:ext cx="1145285" cy="480059"/>
          </a:xfrm>
          <a:prstGeom prst="rect">
            <a:avLst/>
          </a:prstGeom>
          <a:ln w="12700">
            <a:miter lim="400000"/>
          </a:ln>
          <a:extLst>
            <a:ext uri="{C572A759-6A51-4108-AA02-DFA0A04FC94B}">
              <ma14:wrappingTextBoxFlag xmlns:ma14="http://schemas.microsoft.com/office/mac/drawingml/2011/main" val="1"/>
            </a:ext>
          </a:extLst>
        </p:spPr>
        <p:txBody>
          <a:bodyPr wrap="none" lIns="68579" tIns="68579" rIns="68579" bIns="68579">
            <a:spAutoFit/>
          </a:bodyPr>
          <a:lstStyle>
            <a:lvl1pPr defTabSz="1371600">
              <a:defRPr sz="2000">
                <a:solidFill>
                  <a:srgbClr val="4F3F24"/>
                </a:solidFill>
              </a:defRPr>
            </a:lvl1pPr>
          </a:lstStyle>
          <a:p>
            <a:pPr/>
            <a:r>
              <a:t>KIDS IUL</a:t>
            </a:r>
          </a:p>
        </p:txBody>
      </p:sp>
      <p:sp>
        <p:nvSpPr>
          <p:cNvPr id="196" name="Número de diapositiva"/>
          <p:cNvSpPr txBox="1"/>
          <p:nvPr>
            <p:ph type="sldNum" sz="quarter" idx="2"/>
          </p:nvPr>
        </p:nvSpPr>
        <p:spPr>
          <a:xfrm>
            <a:off x="12702338" y="9307195"/>
            <a:ext cx="404063" cy="454660"/>
          </a:xfrm>
          <a:prstGeom prst="rect">
            <a:avLst/>
          </a:prstGeom>
        </p:spPr>
        <p:txBody>
          <a:bodyPr/>
          <a:lstStyle>
            <a:lvl1pPr algn="r" defTabSz="1371600">
              <a:defRPr sz="1800">
                <a:solidFill>
                  <a:srgbClr val="757575"/>
                </a:solidFill>
                <a:latin typeface="+mn-lt"/>
                <a:ea typeface="+mn-ea"/>
                <a:cs typeface="+mn-cs"/>
                <a:sym typeface="Avenir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picture">
    <p:bg>
      <p:bgPr>
        <a:solidFill>
          <a:srgbClr val="FFFFFF"/>
        </a:solidFill>
      </p:bgPr>
    </p:bg>
    <p:spTree>
      <p:nvGrpSpPr>
        <p:cNvPr id="1" name=""/>
        <p:cNvGrpSpPr/>
        <p:nvPr/>
      </p:nvGrpSpPr>
      <p:grpSpPr>
        <a:xfrm>
          <a:off x="0" y="0"/>
          <a:ext cx="0" cy="0"/>
          <a:chOff x="0" y="0"/>
          <a:chExt cx="0" cy="0"/>
        </a:xfrm>
      </p:grpSpPr>
      <p:sp>
        <p:nvSpPr>
          <p:cNvPr id="203" name="Google Shape;53;p13"/>
          <p:cNvSpPr/>
          <p:nvPr/>
        </p:nvSpPr>
        <p:spPr>
          <a:xfrm flipH="1" flipV="1">
            <a:off x="-64295" y="8686797"/>
            <a:ext cx="9429755" cy="1600206"/>
          </a:xfrm>
          <a:prstGeom prst="line">
            <a:avLst/>
          </a:prstGeom>
          <a:ln w="25400">
            <a:solidFill>
              <a:srgbClr val="BA9CA0">
                <a:alpha val="69803"/>
              </a:srgbClr>
            </a:solidFill>
            <a:miter/>
          </a:ln>
        </p:spPr>
        <p:txBody>
          <a:bodyPr lIns="91437" tIns="91437" rIns="91437" bIns="91437"/>
          <a:lstStyle/>
          <a:p>
            <a:pPr defTabSz="1828800">
              <a:defRPr sz="2800">
                <a:latin typeface="Arial"/>
                <a:ea typeface="Arial"/>
                <a:cs typeface="Arial"/>
                <a:sym typeface="Arial"/>
              </a:defRPr>
            </a:pPr>
          </a:p>
        </p:txBody>
      </p:sp>
      <p:sp>
        <p:nvSpPr>
          <p:cNvPr id="204" name="Google Shape;54;p13"/>
          <p:cNvSpPr/>
          <p:nvPr/>
        </p:nvSpPr>
        <p:spPr>
          <a:xfrm flipH="1">
            <a:off x="12694443" y="8772523"/>
            <a:ext cx="5593557" cy="1514482"/>
          </a:xfrm>
          <a:prstGeom prst="line">
            <a:avLst/>
          </a:prstGeom>
          <a:ln w="25400">
            <a:solidFill>
              <a:srgbClr val="BA9CA0">
                <a:alpha val="69803"/>
              </a:srgbClr>
            </a:solidFill>
            <a:miter/>
          </a:ln>
        </p:spPr>
        <p:txBody>
          <a:bodyPr lIns="91437" tIns="91437" rIns="91437" bIns="91437"/>
          <a:lstStyle/>
          <a:p>
            <a:pPr defTabSz="1828800">
              <a:defRPr sz="2800">
                <a:latin typeface="Arial"/>
                <a:ea typeface="Arial"/>
                <a:cs typeface="Arial"/>
                <a:sym typeface="Arial"/>
              </a:defRPr>
            </a:pPr>
          </a:p>
        </p:txBody>
      </p:sp>
      <p:sp>
        <p:nvSpPr>
          <p:cNvPr id="205" name="Texto del título"/>
          <p:cNvSpPr txBox="1"/>
          <p:nvPr>
            <p:ph type="title"/>
          </p:nvPr>
        </p:nvSpPr>
        <p:spPr>
          <a:xfrm>
            <a:off x="2286000" y="1115506"/>
            <a:ext cx="13716000" cy="5041885"/>
          </a:xfrm>
          <a:prstGeom prst="rect">
            <a:avLst/>
          </a:prstGeom>
        </p:spPr>
        <p:txBody>
          <a:bodyPr lIns="68550" tIns="68550" rIns="68550" bIns="68550" anchor="b"/>
          <a:lstStyle>
            <a:lvl1pPr algn="ctr" defTabSz="1828800">
              <a:lnSpc>
                <a:spcPct val="90000"/>
              </a:lnSpc>
              <a:defRPr i="1">
                <a:solidFill>
                  <a:srgbClr val="001E2E"/>
                </a:solidFill>
                <a:latin typeface="Play"/>
                <a:ea typeface="Play"/>
                <a:cs typeface="Play"/>
                <a:sym typeface="Play"/>
              </a:defRPr>
            </a:lvl1pPr>
          </a:lstStyle>
          <a:p>
            <a:pPr>
              <a:defRPr>
                <a:effectLst/>
              </a:defRPr>
            </a:pPr>
            <a:r>
              <a:t>Texto del título</a:t>
            </a:r>
          </a:p>
        </p:txBody>
      </p:sp>
      <p:sp>
        <p:nvSpPr>
          <p:cNvPr id="206" name="Google Shape;88;p16"/>
          <p:cNvSpPr/>
          <p:nvPr>
            <p:ph type="pic" sz="half" idx="21"/>
          </p:nvPr>
        </p:nvSpPr>
        <p:spPr>
          <a:xfrm>
            <a:off x="-11430" y="7149648"/>
            <a:ext cx="18310863" cy="3182114"/>
          </a:xfrm>
          <a:prstGeom prst="rect">
            <a:avLst/>
          </a:prstGeom>
        </p:spPr>
        <p:txBody>
          <a:bodyPr lIns="91439" tIns="45719" rIns="91439" bIns="45719">
            <a:noAutofit/>
          </a:bodyPr>
          <a:lstStyle/>
          <a:p>
            <a:pPr/>
          </a:p>
        </p:txBody>
      </p:sp>
      <p:sp>
        <p:nvSpPr>
          <p:cNvPr id="207" name="Número de diapositiva"/>
          <p:cNvSpPr txBox="1"/>
          <p:nvPr>
            <p:ph type="sldNum" sz="quarter" idx="2"/>
          </p:nvPr>
        </p:nvSpPr>
        <p:spPr>
          <a:xfrm>
            <a:off x="12445478" y="9209781"/>
            <a:ext cx="660922" cy="649488"/>
          </a:xfrm>
          <a:prstGeom prst="rect">
            <a:avLst/>
          </a:prstGeom>
        </p:spPr>
        <p:txBody>
          <a:bodyPr lIns="182847" tIns="182847" rIns="182847" bIns="182847">
            <a:normAutofit fontScale="100000" lnSpcReduction="0"/>
          </a:bodyPr>
          <a:lstStyle>
            <a:lvl1pPr algn="r" defTabSz="1828800">
              <a:defRPr sz="2000">
                <a:solidFill>
                  <a:srgbClr val="585858"/>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Title only">
    <p:bg>
      <p:bgPr>
        <a:solidFill>
          <a:srgbClr val="F2E5CF"/>
        </a:solidFill>
      </p:bgPr>
    </p:bg>
    <p:spTree>
      <p:nvGrpSpPr>
        <p:cNvPr id="1" name=""/>
        <p:cNvGrpSpPr/>
        <p:nvPr/>
      </p:nvGrpSpPr>
      <p:grpSpPr>
        <a:xfrm>
          <a:off x="0" y="0"/>
          <a:ext cx="0" cy="0"/>
          <a:chOff x="0" y="0"/>
          <a:chExt cx="0" cy="0"/>
        </a:xfrm>
      </p:grpSpPr>
      <p:sp>
        <p:nvSpPr>
          <p:cNvPr id="214" name="Google Shape;54;p13"/>
          <p:cNvSpPr/>
          <p:nvPr/>
        </p:nvSpPr>
        <p:spPr>
          <a:xfrm flipH="1">
            <a:off x="12694443" y="8772523"/>
            <a:ext cx="5593557" cy="1514482"/>
          </a:xfrm>
          <a:prstGeom prst="line">
            <a:avLst/>
          </a:prstGeom>
          <a:ln w="25400">
            <a:solidFill>
              <a:srgbClr val="BA9CA0">
                <a:alpha val="69803"/>
              </a:srgbClr>
            </a:solidFill>
            <a:miter/>
          </a:ln>
        </p:spPr>
        <p:txBody>
          <a:bodyPr lIns="91437" tIns="91437" rIns="91437" bIns="91437"/>
          <a:lstStyle/>
          <a:p>
            <a:pPr defTabSz="1828800">
              <a:defRPr sz="2800">
                <a:latin typeface="Arial"/>
                <a:ea typeface="Arial"/>
                <a:cs typeface="Arial"/>
                <a:sym typeface="Arial"/>
              </a:defRPr>
            </a:pPr>
          </a:p>
        </p:txBody>
      </p:sp>
      <p:sp>
        <p:nvSpPr>
          <p:cNvPr id="215" name="Google Shape;55;p13"/>
          <p:cNvSpPr/>
          <p:nvPr/>
        </p:nvSpPr>
        <p:spPr>
          <a:xfrm flipH="1">
            <a:off x="17314735" y="2471735"/>
            <a:ext cx="973267" cy="7815266"/>
          </a:xfrm>
          <a:prstGeom prst="line">
            <a:avLst/>
          </a:prstGeom>
          <a:ln w="25400">
            <a:solidFill>
              <a:srgbClr val="BA9CA0">
                <a:alpha val="69803"/>
              </a:srgbClr>
            </a:solidFill>
            <a:miter/>
          </a:ln>
        </p:spPr>
        <p:txBody>
          <a:bodyPr lIns="91437" tIns="91437" rIns="91437" bIns="91437"/>
          <a:lstStyle/>
          <a:p>
            <a:pPr defTabSz="1828800">
              <a:defRPr sz="2800">
                <a:latin typeface="Arial"/>
                <a:ea typeface="Arial"/>
                <a:cs typeface="Arial"/>
                <a:sym typeface="Arial"/>
              </a:defRPr>
            </a:pPr>
          </a:p>
        </p:txBody>
      </p:sp>
      <p:sp>
        <p:nvSpPr>
          <p:cNvPr id="216" name="Google Shape;56;p13"/>
          <p:cNvSpPr/>
          <p:nvPr/>
        </p:nvSpPr>
        <p:spPr>
          <a:xfrm flipH="1" flipV="1">
            <a:off x="16172331" y="0"/>
            <a:ext cx="2115673" cy="6387512"/>
          </a:xfrm>
          <a:prstGeom prst="line">
            <a:avLst/>
          </a:prstGeom>
          <a:ln w="25400">
            <a:solidFill>
              <a:srgbClr val="BA9CA0">
                <a:alpha val="69803"/>
              </a:srgbClr>
            </a:solidFill>
            <a:miter/>
          </a:ln>
        </p:spPr>
        <p:txBody>
          <a:bodyPr lIns="91437" tIns="91437" rIns="91437" bIns="91437"/>
          <a:lstStyle/>
          <a:p>
            <a:pPr defTabSz="1828800">
              <a:defRPr sz="2800">
                <a:latin typeface="Arial"/>
                <a:ea typeface="Arial"/>
                <a:cs typeface="Arial"/>
                <a:sym typeface="Arial"/>
              </a:defRPr>
            </a:pPr>
          </a:p>
        </p:txBody>
      </p:sp>
      <p:sp>
        <p:nvSpPr>
          <p:cNvPr id="217" name="Google Shape;57;p13"/>
          <p:cNvSpPr/>
          <p:nvPr/>
        </p:nvSpPr>
        <p:spPr>
          <a:xfrm flipH="1" flipV="1">
            <a:off x="9794081" y="-7147"/>
            <a:ext cx="8493919" cy="1397968"/>
          </a:xfrm>
          <a:prstGeom prst="line">
            <a:avLst/>
          </a:prstGeom>
          <a:ln w="25400">
            <a:solidFill>
              <a:srgbClr val="BA9CA0">
                <a:alpha val="69803"/>
              </a:srgbClr>
            </a:solidFill>
            <a:miter/>
          </a:ln>
        </p:spPr>
        <p:txBody>
          <a:bodyPr lIns="91437" tIns="91437" rIns="91437" bIns="91437"/>
          <a:lstStyle/>
          <a:p>
            <a:pPr defTabSz="1828800">
              <a:defRPr sz="2800">
                <a:latin typeface="Arial"/>
                <a:ea typeface="Arial"/>
                <a:cs typeface="Arial"/>
                <a:sym typeface="Arial"/>
              </a:defRPr>
            </a:pPr>
          </a:p>
        </p:txBody>
      </p:sp>
      <p:sp>
        <p:nvSpPr>
          <p:cNvPr id="218" name="Texto del título"/>
          <p:cNvSpPr txBox="1"/>
          <p:nvPr>
            <p:ph type="title"/>
          </p:nvPr>
        </p:nvSpPr>
        <p:spPr>
          <a:xfrm>
            <a:off x="1286202" y="729206"/>
            <a:ext cx="8141376" cy="5399593"/>
          </a:xfrm>
          <a:prstGeom prst="rect">
            <a:avLst/>
          </a:prstGeom>
        </p:spPr>
        <p:txBody>
          <a:bodyPr lIns="68550" tIns="68550" rIns="68550" bIns="68550" anchor="b"/>
          <a:lstStyle>
            <a:lvl1pPr defTabSz="1828800">
              <a:lnSpc>
                <a:spcPct val="90000"/>
              </a:lnSpc>
              <a:defRPr i="1">
                <a:solidFill>
                  <a:srgbClr val="155767"/>
                </a:solidFill>
                <a:latin typeface="Play"/>
                <a:ea typeface="Play"/>
                <a:cs typeface="Play"/>
                <a:sym typeface="Play"/>
              </a:defRPr>
            </a:lvl1pPr>
          </a:lstStyle>
          <a:p>
            <a:pPr>
              <a:defRPr>
                <a:effectLst/>
              </a:defRPr>
            </a:pPr>
            <a:r>
              <a:t>Texto del título</a:t>
            </a:r>
          </a:p>
        </p:txBody>
      </p:sp>
      <p:sp>
        <p:nvSpPr>
          <p:cNvPr id="219" name="Google Shape;67;p14"/>
          <p:cNvSpPr/>
          <p:nvPr>
            <p:ph type="pic" idx="21"/>
          </p:nvPr>
        </p:nvSpPr>
        <p:spPr>
          <a:xfrm>
            <a:off x="8437160" y="-10070"/>
            <a:ext cx="9868205" cy="10341866"/>
          </a:xfrm>
          <a:prstGeom prst="rect">
            <a:avLst/>
          </a:prstGeom>
        </p:spPr>
        <p:txBody>
          <a:bodyPr lIns="91439" tIns="45719" rIns="91439" bIns="45719">
            <a:noAutofit/>
          </a:bodyPr>
          <a:lstStyle/>
          <a:p>
            <a:pPr/>
          </a:p>
        </p:txBody>
      </p:sp>
      <p:sp>
        <p:nvSpPr>
          <p:cNvPr id="220" name="Número de diapositiva"/>
          <p:cNvSpPr txBox="1"/>
          <p:nvPr>
            <p:ph type="sldNum" sz="quarter" idx="2"/>
          </p:nvPr>
        </p:nvSpPr>
        <p:spPr>
          <a:xfrm>
            <a:off x="12445478" y="9209781"/>
            <a:ext cx="660922" cy="649488"/>
          </a:xfrm>
          <a:prstGeom prst="rect">
            <a:avLst/>
          </a:prstGeom>
        </p:spPr>
        <p:txBody>
          <a:bodyPr lIns="182847" tIns="182847" rIns="182847" bIns="182847">
            <a:normAutofit fontScale="100000" lnSpcReduction="0"/>
          </a:bodyPr>
          <a:lstStyle>
            <a:lvl1pPr algn="r" defTabSz="1828800">
              <a:defRPr sz="2000">
                <a:solidFill>
                  <a:srgbClr val="585858"/>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bg>
      <p:bgPr>
        <a:solidFill>
          <a:srgbClr val="FFFFFF"/>
        </a:solidFill>
      </p:bgPr>
    </p:bg>
    <p:spTree>
      <p:nvGrpSpPr>
        <p:cNvPr id="1" name=""/>
        <p:cNvGrpSpPr/>
        <p:nvPr/>
      </p:nvGrpSpPr>
      <p:grpSpPr>
        <a:xfrm>
          <a:off x="0" y="0"/>
          <a:ext cx="0" cy="0"/>
          <a:chOff x="0" y="0"/>
          <a:chExt cx="0" cy="0"/>
        </a:xfrm>
      </p:grpSpPr>
      <p:sp>
        <p:nvSpPr>
          <p:cNvPr id="33" name="Texto del título"/>
          <p:cNvSpPr txBox="1"/>
          <p:nvPr>
            <p:ph type="title"/>
          </p:nvPr>
        </p:nvSpPr>
        <p:spPr>
          <a:xfrm>
            <a:off x="457200" y="274638"/>
            <a:ext cx="8229600" cy="1143001"/>
          </a:xfrm>
          <a:prstGeom prst="rect">
            <a:avLst/>
          </a:prstGeom>
        </p:spPr>
        <p:txBody>
          <a:bodyPr lIns="45718" tIns="45718" rIns="45718" bIns="45718" anchor="ctr"/>
          <a:lstStyle>
            <a:lvl1pPr algn="ctr" defTabSz="914400">
              <a:lnSpc>
                <a:spcPct val="100000"/>
              </a:lnSpc>
              <a:defRPr sz="4400">
                <a:solidFill>
                  <a:srgbClr val="000000"/>
                </a:solidFill>
                <a:latin typeface="Calibri"/>
                <a:ea typeface="Calibri"/>
                <a:cs typeface="Calibri"/>
                <a:sym typeface="Calibri"/>
              </a:defRPr>
            </a:lvl1pPr>
          </a:lstStyle>
          <a:p>
            <a:pPr>
              <a:defRPr>
                <a:effectLst/>
              </a:defRPr>
            </a:pPr>
            <a:r>
              <a:t>Texto del título</a:t>
            </a:r>
          </a:p>
        </p:txBody>
      </p:sp>
      <p:sp>
        <p:nvSpPr>
          <p:cNvPr id="34" name="Nivel de texto 1…"/>
          <p:cNvSpPr txBox="1"/>
          <p:nvPr>
            <p:ph type="body" sz="quarter" idx="1"/>
          </p:nvPr>
        </p:nvSpPr>
        <p:spPr>
          <a:xfrm>
            <a:off x="457200" y="1600200"/>
            <a:ext cx="8229600" cy="4525963"/>
          </a:xfrm>
          <a:prstGeom prst="rect">
            <a:avLst/>
          </a:prstGeom>
        </p:spPr>
        <p:txBody>
          <a:bodyPr lIns="45718" tIns="45718" rIns="45718" bIns="45718"/>
          <a:lstStyle>
            <a:lvl1pPr marL="342900" indent="-342900" defTabSz="914400">
              <a:lnSpc>
                <a:spcPct val="100000"/>
              </a:lnSpc>
              <a:spcBef>
                <a:spcPts val="700"/>
              </a:spcBef>
              <a:buSzPct val="100000"/>
              <a:buFont typeface="Arial"/>
              <a:buChar char="•"/>
              <a:defRPr sz="3200">
                <a:solidFill>
                  <a:srgbClr val="000000"/>
                </a:solidFill>
                <a:latin typeface="Calibri"/>
                <a:ea typeface="Calibri"/>
                <a:cs typeface="Calibri"/>
                <a:sym typeface="Calibri"/>
              </a:defRPr>
            </a:lvl1pPr>
            <a:lvl2pPr marL="783771" indent="-326571" defTabSz="914400">
              <a:lnSpc>
                <a:spcPct val="100000"/>
              </a:lnSpc>
              <a:spcBef>
                <a:spcPts val="700"/>
              </a:spcBef>
              <a:buSzPct val="100000"/>
              <a:buFont typeface="Arial"/>
              <a:buChar char="–"/>
              <a:defRPr sz="3200">
                <a:solidFill>
                  <a:srgbClr val="000000"/>
                </a:solidFill>
                <a:latin typeface="Calibri"/>
                <a:ea typeface="Calibri"/>
                <a:cs typeface="Calibri"/>
                <a:sym typeface="Calibri"/>
              </a:defRPr>
            </a:lvl2pPr>
            <a:lvl3pPr marL="1219200" indent="-304800" defTabSz="914400">
              <a:lnSpc>
                <a:spcPct val="100000"/>
              </a:lnSpc>
              <a:spcBef>
                <a:spcPts val="700"/>
              </a:spcBef>
              <a:buSzPct val="100000"/>
              <a:buFont typeface="Arial"/>
              <a:buChar char="•"/>
              <a:defRPr sz="3200">
                <a:solidFill>
                  <a:srgbClr val="000000"/>
                </a:solidFill>
                <a:latin typeface="Calibri"/>
                <a:ea typeface="Calibri"/>
                <a:cs typeface="Calibri"/>
                <a:sym typeface="Calibri"/>
              </a:defRPr>
            </a:lvl3pPr>
            <a:lvl4pPr marL="1737360" indent="-365760" defTabSz="914400">
              <a:lnSpc>
                <a:spcPct val="100000"/>
              </a:lnSpc>
              <a:spcBef>
                <a:spcPts val="700"/>
              </a:spcBef>
              <a:buSzPct val="100000"/>
              <a:buFont typeface="Arial"/>
              <a:buChar char="–"/>
              <a:defRPr sz="3200">
                <a:solidFill>
                  <a:srgbClr val="000000"/>
                </a:solidFill>
                <a:latin typeface="Calibri"/>
                <a:ea typeface="Calibri"/>
                <a:cs typeface="Calibri"/>
                <a:sym typeface="Calibri"/>
              </a:defRPr>
            </a:lvl4pPr>
            <a:lvl5pPr marL="2194560" indent="-365760" defTabSz="914400">
              <a:lnSpc>
                <a:spcPct val="100000"/>
              </a:lnSpc>
              <a:spcBef>
                <a:spcPts val="700"/>
              </a:spcBef>
              <a:buSzPct val="100000"/>
              <a:buFont typeface="Arial"/>
              <a:buChar char="»"/>
              <a:defRPr sz="3200">
                <a:solidFill>
                  <a:srgbClr val="000000"/>
                </a:solidFill>
                <a:latin typeface="Calibri"/>
                <a:ea typeface="Calibri"/>
                <a:cs typeface="Calibri"/>
                <a:sym typeface="Calibri"/>
              </a:defRPr>
            </a:lvl5pPr>
          </a:lstStyle>
          <a:p>
            <a:pPr/>
            <a:r>
              <a:t>Nivel de texto 1</a:t>
            </a:r>
          </a:p>
          <a:p>
            <a:pPr lvl="1"/>
            <a:r>
              <a:t>Nivel de texto 2</a:t>
            </a:r>
          </a:p>
          <a:p>
            <a:pPr lvl="2"/>
            <a:r>
              <a:t>Nivel de texto 3</a:t>
            </a:r>
          </a:p>
          <a:p>
            <a:pPr lvl="3"/>
            <a:r>
              <a:t>Nivel de texto 4</a:t>
            </a:r>
          </a:p>
          <a:p>
            <a:pPr lvl="4"/>
            <a:r>
              <a:t>Nivel de texto 5</a:t>
            </a:r>
          </a:p>
        </p:txBody>
      </p:sp>
      <p:sp>
        <p:nvSpPr>
          <p:cNvPr id="35" name="Número de diapositiva"/>
          <p:cNvSpPr txBox="1"/>
          <p:nvPr>
            <p:ph type="sldNum" sz="quarter" idx="2"/>
          </p:nvPr>
        </p:nvSpPr>
        <p:spPr>
          <a:xfrm>
            <a:off x="8428178" y="6414761"/>
            <a:ext cx="258623" cy="248303"/>
          </a:xfrm>
          <a:prstGeom prst="rect">
            <a:avLst/>
          </a:prstGeom>
        </p:spPr>
        <p:txBody>
          <a:bodyPr lIns="45718" tIns="45718" rIns="45718" bIns="45718"/>
          <a:lstStyle>
            <a:lvl1pPr algn="r" defTabSz="91440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1">
    <p:bg>
      <p:bgPr>
        <a:solidFill>
          <a:srgbClr val="FFFFFF"/>
        </a:solidFill>
      </p:bgPr>
    </p:bg>
    <p:spTree>
      <p:nvGrpSpPr>
        <p:cNvPr id="1" name=""/>
        <p:cNvGrpSpPr/>
        <p:nvPr/>
      </p:nvGrpSpPr>
      <p:grpSpPr>
        <a:xfrm>
          <a:off x="0" y="0"/>
          <a:ext cx="0" cy="0"/>
          <a:chOff x="0" y="0"/>
          <a:chExt cx="0" cy="0"/>
        </a:xfrm>
      </p:grpSpPr>
      <p:sp>
        <p:nvSpPr>
          <p:cNvPr id="227" name="Texto del título"/>
          <p:cNvSpPr txBox="1"/>
          <p:nvPr>
            <p:ph type="title"/>
          </p:nvPr>
        </p:nvSpPr>
        <p:spPr>
          <a:xfrm>
            <a:off x="1714500" y="800100"/>
            <a:ext cx="14859000" cy="2073237"/>
          </a:xfrm>
          <a:prstGeom prst="rect">
            <a:avLst/>
          </a:prstGeom>
        </p:spPr>
        <p:txBody>
          <a:bodyPr lIns="68550" tIns="68550" rIns="68550" bIns="68550" anchor="b"/>
          <a:lstStyle>
            <a:lvl1pPr defTabSz="1828800">
              <a:lnSpc>
                <a:spcPct val="90000"/>
              </a:lnSpc>
              <a:defRPr i="1" sz="5400">
                <a:solidFill>
                  <a:srgbClr val="001E2E"/>
                </a:solidFill>
                <a:latin typeface="Play"/>
                <a:ea typeface="Play"/>
                <a:cs typeface="Play"/>
                <a:sym typeface="Play"/>
              </a:defRPr>
            </a:lvl1pPr>
          </a:lstStyle>
          <a:p>
            <a:pPr>
              <a:defRPr>
                <a:effectLst/>
              </a:defRPr>
            </a:pPr>
            <a:r>
              <a:t>Texto del título</a:t>
            </a:r>
          </a:p>
        </p:txBody>
      </p:sp>
      <p:sp>
        <p:nvSpPr>
          <p:cNvPr id="228" name="Nivel de texto 1…"/>
          <p:cNvSpPr txBox="1"/>
          <p:nvPr>
            <p:ph type="body" sz="half" idx="1"/>
          </p:nvPr>
        </p:nvSpPr>
        <p:spPr>
          <a:xfrm>
            <a:off x="1252440" y="3048991"/>
            <a:ext cx="6694511" cy="6101241"/>
          </a:xfrm>
          <a:prstGeom prst="rect">
            <a:avLst/>
          </a:prstGeom>
        </p:spPr>
        <p:txBody>
          <a:bodyPr lIns="68550" tIns="68550" rIns="68550" bIns="68550"/>
          <a:lstStyle>
            <a:lvl1pPr indent="228600" defTabSz="1828800">
              <a:lnSpc>
                <a:spcPct val="100000"/>
              </a:lnSpc>
              <a:spcBef>
                <a:spcPts val="1600"/>
              </a:spcBef>
              <a:defRPr sz="2800">
                <a:solidFill>
                  <a:srgbClr val="001E2E"/>
                </a:solidFill>
                <a:latin typeface="Open Sans Light"/>
                <a:ea typeface="Open Sans Light"/>
                <a:cs typeface="Open Sans Light"/>
                <a:sym typeface="Open Sans Light"/>
              </a:defRPr>
            </a:lvl1pPr>
            <a:lvl2pPr marL="1212850" indent="-596900" defTabSz="1828800">
              <a:lnSpc>
                <a:spcPct val="100000"/>
              </a:lnSpc>
              <a:spcBef>
                <a:spcPts val="1600"/>
              </a:spcBef>
              <a:buSzPts val="2800"/>
              <a:buChar char="•"/>
              <a:defRPr sz="2800">
                <a:solidFill>
                  <a:srgbClr val="001E2E"/>
                </a:solidFill>
                <a:latin typeface="Open Sans Light"/>
                <a:ea typeface="Open Sans Light"/>
                <a:cs typeface="Open Sans Light"/>
                <a:sym typeface="Open Sans Light"/>
              </a:defRPr>
            </a:lvl2pPr>
            <a:lvl3pPr marL="1670050" indent="-596900" defTabSz="1828800">
              <a:lnSpc>
                <a:spcPct val="100000"/>
              </a:lnSpc>
              <a:spcBef>
                <a:spcPts val="1600"/>
              </a:spcBef>
              <a:buSzPts val="2800"/>
              <a:buChar char="•"/>
              <a:defRPr sz="2800">
                <a:solidFill>
                  <a:srgbClr val="001E2E"/>
                </a:solidFill>
                <a:latin typeface="Open Sans Light"/>
                <a:ea typeface="Open Sans Light"/>
                <a:cs typeface="Open Sans Light"/>
                <a:sym typeface="Open Sans Light"/>
              </a:defRPr>
            </a:lvl3pPr>
            <a:lvl4pPr marL="2127250" indent="-596900" defTabSz="1828800">
              <a:lnSpc>
                <a:spcPct val="100000"/>
              </a:lnSpc>
              <a:spcBef>
                <a:spcPts val="1600"/>
              </a:spcBef>
              <a:buSzPts val="2800"/>
              <a:buChar char="•"/>
              <a:defRPr sz="2800">
                <a:solidFill>
                  <a:srgbClr val="001E2E"/>
                </a:solidFill>
                <a:latin typeface="Open Sans Light"/>
                <a:ea typeface="Open Sans Light"/>
                <a:cs typeface="Open Sans Light"/>
                <a:sym typeface="Open Sans Light"/>
              </a:defRPr>
            </a:lvl4pPr>
            <a:lvl5pPr marL="2584450" indent="-596900" defTabSz="1828800">
              <a:lnSpc>
                <a:spcPct val="100000"/>
              </a:lnSpc>
              <a:spcBef>
                <a:spcPts val="1600"/>
              </a:spcBef>
              <a:buSzPts val="2800"/>
              <a:buChar char="•"/>
              <a:defRPr sz="2800">
                <a:solidFill>
                  <a:srgbClr val="001E2E"/>
                </a:solidFill>
                <a:latin typeface="Open Sans Light"/>
                <a:ea typeface="Open Sans Light"/>
                <a:cs typeface="Open Sans Light"/>
                <a:sym typeface="Open Sans Light"/>
              </a:defRPr>
            </a:lvl5pPr>
          </a:lstStyle>
          <a:p>
            <a:pPr/>
            <a:r>
              <a:t>Nivel de texto 1</a:t>
            </a:r>
          </a:p>
          <a:p>
            <a:pPr lvl="1"/>
            <a:r>
              <a:t>Nivel de texto 2</a:t>
            </a:r>
          </a:p>
          <a:p>
            <a:pPr lvl="2"/>
            <a:r>
              <a:t>Nivel de texto 3</a:t>
            </a:r>
          </a:p>
          <a:p>
            <a:pPr lvl="3"/>
            <a:r>
              <a:t>Nivel de texto 4</a:t>
            </a:r>
          </a:p>
          <a:p>
            <a:pPr lvl="4"/>
            <a:r>
              <a:t>Nivel de texto 5</a:t>
            </a:r>
          </a:p>
        </p:txBody>
      </p:sp>
      <p:sp>
        <p:nvSpPr>
          <p:cNvPr id="229" name="Google Shape;78;p15"/>
          <p:cNvSpPr txBox="1"/>
          <p:nvPr>
            <p:ph type="body" sz="half" idx="21"/>
          </p:nvPr>
        </p:nvSpPr>
        <p:spPr>
          <a:xfrm>
            <a:off x="9212580" y="3048991"/>
            <a:ext cx="7818119" cy="6101241"/>
          </a:xfrm>
          <a:prstGeom prst="rect">
            <a:avLst/>
          </a:prstGeom>
        </p:spPr>
        <p:txBody>
          <a:bodyPr lIns="68550" tIns="68550" rIns="68550" bIns="68550"/>
          <a:lstStyle/>
          <a:p>
            <a:pPr marL="800100" indent="-685800" defTabSz="1828800">
              <a:lnSpc>
                <a:spcPct val="115000"/>
              </a:lnSpc>
              <a:spcBef>
                <a:spcPts val="0"/>
              </a:spcBef>
              <a:buClr>
                <a:srgbClr val="585858"/>
              </a:buClr>
              <a:buSzPts val="3600"/>
              <a:buFont typeface="Arial"/>
              <a:buChar char="●"/>
              <a:defRPr>
                <a:solidFill>
                  <a:srgbClr val="585858"/>
                </a:solidFill>
                <a:latin typeface="Arial"/>
                <a:ea typeface="Arial"/>
                <a:cs typeface="Arial"/>
                <a:sym typeface="Arial"/>
              </a:defRPr>
            </a:pPr>
          </a:p>
        </p:txBody>
      </p:sp>
      <p:sp>
        <p:nvSpPr>
          <p:cNvPr id="230" name="Número de diapositiva"/>
          <p:cNvSpPr txBox="1"/>
          <p:nvPr>
            <p:ph type="sldNum" sz="quarter" idx="2"/>
          </p:nvPr>
        </p:nvSpPr>
        <p:spPr>
          <a:xfrm>
            <a:off x="17734227" y="9682960"/>
            <a:ext cx="375822" cy="378401"/>
          </a:xfrm>
          <a:prstGeom prst="rect">
            <a:avLst/>
          </a:prstGeom>
        </p:spPr>
        <p:txBody>
          <a:bodyPr lIns="68550" tIns="68550" rIns="68550" bIns="68550">
            <a:normAutofit fontScale="100000" lnSpcReduction="0"/>
          </a:bodyPr>
          <a:lstStyle>
            <a:lvl1pPr algn="r" defTabSz="1828800">
              <a:defRPr sz="1600">
                <a:solidFill>
                  <a:srgbClr val="001E2E"/>
                </a:solidFill>
                <a:latin typeface="Open Sans Light"/>
                <a:ea typeface="Open Sans Light"/>
                <a:cs typeface="Open Sans Light"/>
                <a:sym typeface="Open Sans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3">
    <p:bg>
      <p:bgPr>
        <a:solidFill>
          <a:srgbClr val="FFFFFF"/>
        </a:solidFill>
      </p:bgPr>
    </p:bg>
    <p:spTree>
      <p:nvGrpSpPr>
        <p:cNvPr id="1" name=""/>
        <p:cNvGrpSpPr/>
        <p:nvPr/>
      </p:nvGrpSpPr>
      <p:grpSpPr>
        <a:xfrm>
          <a:off x="0" y="0"/>
          <a:ext cx="0" cy="0"/>
          <a:chOff x="0" y="0"/>
          <a:chExt cx="0" cy="0"/>
        </a:xfrm>
      </p:grpSpPr>
      <p:sp>
        <p:nvSpPr>
          <p:cNvPr id="237" name="Texto del título"/>
          <p:cNvSpPr txBox="1"/>
          <p:nvPr>
            <p:ph type="title"/>
          </p:nvPr>
        </p:nvSpPr>
        <p:spPr>
          <a:xfrm>
            <a:off x="1714500" y="800100"/>
            <a:ext cx="14859000" cy="2073238"/>
          </a:xfrm>
          <a:prstGeom prst="rect">
            <a:avLst/>
          </a:prstGeom>
        </p:spPr>
        <p:txBody>
          <a:bodyPr lIns="68550" tIns="68550" rIns="68550" bIns="68550" anchor="b"/>
          <a:lstStyle>
            <a:lvl1pPr defTabSz="1828800">
              <a:lnSpc>
                <a:spcPct val="90000"/>
              </a:lnSpc>
              <a:defRPr i="1" sz="5400">
                <a:solidFill>
                  <a:srgbClr val="001E2E"/>
                </a:solidFill>
                <a:latin typeface="Play"/>
                <a:ea typeface="Play"/>
                <a:cs typeface="Play"/>
                <a:sym typeface="Play"/>
              </a:defRPr>
            </a:lvl1pPr>
          </a:lstStyle>
          <a:p>
            <a:pPr>
              <a:defRPr>
                <a:effectLst/>
              </a:defRPr>
            </a:pPr>
            <a:r>
              <a:t>Texto del título</a:t>
            </a:r>
          </a:p>
        </p:txBody>
      </p:sp>
      <p:sp>
        <p:nvSpPr>
          <p:cNvPr id="238" name="Nivel de texto 1…"/>
          <p:cNvSpPr txBox="1"/>
          <p:nvPr>
            <p:ph type="body" sz="half" idx="1"/>
          </p:nvPr>
        </p:nvSpPr>
        <p:spPr>
          <a:xfrm>
            <a:off x="1257300" y="2981504"/>
            <a:ext cx="10462070" cy="6446523"/>
          </a:xfrm>
          <a:prstGeom prst="rect">
            <a:avLst/>
          </a:prstGeom>
        </p:spPr>
        <p:txBody>
          <a:bodyPr lIns="68550" tIns="68550" rIns="68550" bIns="68550"/>
          <a:lstStyle>
            <a:lvl1pPr indent="457200" defTabSz="1828800">
              <a:lnSpc>
                <a:spcPct val="100000"/>
              </a:lnSpc>
              <a:spcBef>
                <a:spcPts val="1600"/>
              </a:spcBef>
              <a:defRPr sz="2800">
                <a:solidFill>
                  <a:srgbClr val="001E2E"/>
                </a:solidFill>
                <a:latin typeface="Open Sans Light"/>
                <a:ea typeface="Open Sans Light"/>
                <a:cs typeface="Open Sans Light"/>
                <a:sym typeface="Open Sans Light"/>
              </a:defRPr>
            </a:lvl1pPr>
            <a:lvl2pPr marL="1670050" indent="-596900" defTabSz="1828800">
              <a:lnSpc>
                <a:spcPct val="100000"/>
              </a:lnSpc>
              <a:spcBef>
                <a:spcPts val="1600"/>
              </a:spcBef>
              <a:buSzPts val="2800"/>
              <a:buChar char="•"/>
              <a:defRPr sz="2800">
                <a:solidFill>
                  <a:srgbClr val="001E2E"/>
                </a:solidFill>
                <a:latin typeface="Open Sans Light"/>
                <a:ea typeface="Open Sans Light"/>
                <a:cs typeface="Open Sans Light"/>
                <a:sym typeface="Open Sans Light"/>
              </a:defRPr>
            </a:lvl2pPr>
            <a:lvl3pPr marL="2127250" indent="-596900" defTabSz="1828800">
              <a:lnSpc>
                <a:spcPct val="100000"/>
              </a:lnSpc>
              <a:spcBef>
                <a:spcPts val="1600"/>
              </a:spcBef>
              <a:buSzPts val="2800"/>
              <a:buChar char="•"/>
              <a:defRPr sz="2800">
                <a:solidFill>
                  <a:srgbClr val="001E2E"/>
                </a:solidFill>
                <a:latin typeface="Open Sans Light"/>
                <a:ea typeface="Open Sans Light"/>
                <a:cs typeface="Open Sans Light"/>
                <a:sym typeface="Open Sans Light"/>
              </a:defRPr>
            </a:lvl3pPr>
            <a:lvl4pPr marL="2584450" indent="-596900" defTabSz="1828800">
              <a:lnSpc>
                <a:spcPct val="100000"/>
              </a:lnSpc>
              <a:spcBef>
                <a:spcPts val="1600"/>
              </a:spcBef>
              <a:buSzPts val="2800"/>
              <a:buChar char="•"/>
              <a:defRPr sz="2800">
                <a:solidFill>
                  <a:srgbClr val="001E2E"/>
                </a:solidFill>
                <a:latin typeface="Open Sans Light"/>
                <a:ea typeface="Open Sans Light"/>
                <a:cs typeface="Open Sans Light"/>
                <a:sym typeface="Open Sans Light"/>
              </a:defRPr>
            </a:lvl4pPr>
            <a:lvl5pPr marL="3041650" indent="-596900" defTabSz="1828800">
              <a:lnSpc>
                <a:spcPct val="100000"/>
              </a:lnSpc>
              <a:spcBef>
                <a:spcPts val="1600"/>
              </a:spcBef>
              <a:buSzPts val="2800"/>
              <a:buChar char="•"/>
              <a:defRPr sz="2800">
                <a:solidFill>
                  <a:srgbClr val="001E2E"/>
                </a:solidFill>
                <a:latin typeface="Open Sans Light"/>
                <a:ea typeface="Open Sans Light"/>
                <a:cs typeface="Open Sans Light"/>
                <a:sym typeface="Open Sans Light"/>
              </a:defRPr>
            </a:lvl5pPr>
          </a:lstStyle>
          <a:p>
            <a:pPr/>
            <a:r>
              <a:t>Nivel de texto 1</a:t>
            </a:r>
          </a:p>
          <a:p>
            <a:pPr lvl="1"/>
            <a:r>
              <a:t>Nivel de texto 2</a:t>
            </a:r>
          </a:p>
          <a:p>
            <a:pPr lvl="2"/>
            <a:r>
              <a:t>Nivel de texto 3</a:t>
            </a:r>
          </a:p>
          <a:p>
            <a:pPr lvl="3"/>
            <a:r>
              <a:t>Nivel de texto 4</a:t>
            </a:r>
          </a:p>
          <a:p>
            <a:pPr lvl="4"/>
            <a:r>
              <a:t>Nivel de texto 5</a:t>
            </a:r>
          </a:p>
        </p:txBody>
      </p:sp>
      <p:sp>
        <p:nvSpPr>
          <p:cNvPr id="239" name="Google Shape;119;p19"/>
          <p:cNvSpPr txBox="1"/>
          <p:nvPr>
            <p:ph type="body" sz="quarter" idx="21"/>
          </p:nvPr>
        </p:nvSpPr>
        <p:spPr>
          <a:xfrm>
            <a:off x="11875626" y="2981503"/>
            <a:ext cx="5155079" cy="6446528"/>
          </a:xfrm>
          <a:prstGeom prst="rect">
            <a:avLst/>
          </a:prstGeom>
        </p:spPr>
        <p:txBody>
          <a:bodyPr lIns="68550" tIns="68550" rIns="68550" bIns="68550"/>
          <a:lstStyle/>
          <a:p>
            <a:pPr marL="800100" indent="-685800" defTabSz="1828800">
              <a:lnSpc>
                <a:spcPct val="115000"/>
              </a:lnSpc>
              <a:spcBef>
                <a:spcPts val="0"/>
              </a:spcBef>
              <a:buClr>
                <a:srgbClr val="585858"/>
              </a:buClr>
              <a:buSzPts val="3600"/>
              <a:buFont typeface="Arial"/>
              <a:buChar char="●"/>
              <a:defRPr>
                <a:solidFill>
                  <a:srgbClr val="585858"/>
                </a:solidFill>
                <a:latin typeface="Arial"/>
                <a:ea typeface="Arial"/>
                <a:cs typeface="Arial"/>
                <a:sym typeface="Arial"/>
              </a:defRPr>
            </a:pPr>
          </a:p>
        </p:txBody>
      </p:sp>
      <p:sp>
        <p:nvSpPr>
          <p:cNvPr id="240" name="Número de diapositiva"/>
          <p:cNvSpPr txBox="1"/>
          <p:nvPr>
            <p:ph type="sldNum" sz="quarter" idx="2"/>
          </p:nvPr>
        </p:nvSpPr>
        <p:spPr>
          <a:xfrm>
            <a:off x="17734229" y="9682960"/>
            <a:ext cx="375821" cy="378401"/>
          </a:xfrm>
          <a:prstGeom prst="rect">
            <a:avLst/>
          </a:prstGeom>
        </p:spPr>
        <p:txBody>
          <a:bodyPr lIns="68550" tIns="68550" rIns="68550" bIns="68550">
            <a:normAutofit fontScale="100000" lnSpcReduction="0"/>
          </a:bodyPr>
          <a:lstStyle>
            <a:lvl1pPr algn="r" defTabSz="1828800">
              <a:defRPr sz="1600">
                <a:solidFill>
                  <a:srgbClr val="001E2E"/>
                </a:solidFill>
                <a:latin typeface="Open Sans Light"/>
                <a:ea typeface="Open Sans Light"/>
                <a:cs typeface="Open Sans Light"/>
                <a:sym typeface="Open Sans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bg>
      <p:bgPr>
        <a:solidFill>
          <a:srgbClr val="FFFFFF"/>
        </a:solidFill>
      </p:bgPr>
    </p:bg>
    <p:spTree>
      <p:nvGrpSpPr>
        <p:cNvPr id="1" name=""/>
        <p:cNvGrpSpPr/>
        <p:nvPr/>
      </p:nvGrpSpPr>
      <p:grpSpPr>
        <a:xfrm>
          <a:off x="0" y="0"/>
          <a:ext cx="0" cy="0"/>
          <a:chOff x="0" y="0"/>
          <a:chExt cx="0" cy="0"/>
        </a:xfrm>
      </p:grpSpPr>
      <p:sp>
        <p:nvSpPr>
          <p:cNvPr id="247" name="Rectangle 3"/>
          <p:cNvSpPr/>
          <p:nvPr/>
        </p:nvSpPr>
        <p:spPr>
          <a:xfrm rot="16200000">
            <a:off x="12856463" y="4855464"/>
            <a:ext cx="10287001" cy="576073"/>
          </a:xfrm>
          <a:prstGeom prst="rect">
            <a:avLst/>
          </a:prstGeom>
          <a:solidFill>
            <a:srgbClr val="4A5EE6"/>
          </a:solidFill>
          <a:ln w="12700">
            <a:solidFill>
              <a:srgbClr val="3645A8"/>
            </a:solidFill>
            <a:miter/>
          </a:ln>
        </p:spPr>
        <p:txBody>
          <a:bodyPr lIns="68579" tIns="68579" rIns="68579" bIns="68579" anchor="ctr"/>
          <a:lstStyle/>
          <a:p>
            <a:pPr algn="ctr" defTabSz="1371600">
              <a:defRPr sz="2600">
                <a:solidFill>
                  <a:srgbClr val="FFFFFF"/>
                </a:solidFill>
                <a:latin typeface="Avenir Next LT Pro"/>
                <a:ea typeface="Avenir Next LT Pro"/>
                <a:cs typeface="Avenir Next LT Pro"/>
                <a:sym typeface="Avenir Next LT Pro"/>
              </a:defRPr>
            </a:pPr>
          </a:p>
        </p:txBody>
      </p:sp>
      <p:sp>
        <p:nvSpPr>
          <p:cNvPr id="248" name="CLICK TO EDIT MASTER TITLE"/>
          <p:cNvSpPr txBox="1"/>
          <p:nvPr>
            <p:ph type="title" hasCustomPrompt="1"/>
          </p:nvPr>
        </p:nvSpPr>
        <p:spPr>
          <a:xfrm>
            <a:off x="1275252" y="1314451"/>
            <a:ext cx="15183948" cy="978082"/>
          </a:xfrm>
          <a:prstGeom prst="rect">
            <a:avLst/>
          </a:prstGeom>
        </p:spPr>
        <p:txBody>
          <a:bodyPr lIns="0" tIns="0" rIns="0" bIns="0" anchor="ctr"/>
          <a:lstStyle>
            <a:lvl1pPr algn="ctr" defTabSz="1371600">
              <a:lnSpc>
                <a:spcPct val="90000"/>
              </a:lnSpc>
              <a:defRPr cap="all" spc="900" sz="5400">
                <a:solidFill>
                  <a:srgbClr val="36393B"/>
                </a:solidFill>
                <a:latin typeface="Arial Black"/>
                <a:ea typeface="Arial Black"/>
                <a:cs typeface="Arial Black"/>
                <a:sym typeface="Arial Black"/>
              </a:defRPr>
            </a:lvl1pPr>
          </a:lstStyle>
          <a:p>
            <a:pPr>
              <a:defRPr>
                <a:effectLst/>
              </a:defRPr>
            </a:pPr>
            <a:r>
              <a:t>CLICK TO EDIT MASTER TITLE</a:t>
            </a:r>
          </a:p>
        </p:txBody>
      </p:sp>
      <p:sp>
        <p:nvSpPr>
          <p:cNvPr id="249" name="Nivel de texto 1…"/>
          <p:cNvSpPr txBox="1"/>
          <p:nvPr>
            <p:ph type="body" idx="1"/>
          </p:nvPr>
        </p:nvSpPr>
        <p:spPr>
          <a:xfrm>
            <a:off x="1275252" y="2743200"/>
            <a:ext cx="15189543" cy="6527008"/>
          </a:xfrm>
          <a:prstGeom prst="rect">
            <a:avLst/>
          </a:prstGeom>
        </p:spPr>
        <p:txBody>
          <a:bodyPr lIns="0" tIns="0" rIns="0" bIns="0"/>
          <a:lstStyle>
            <a:lvl1pPr defTabSz="1371600">
              <a:lnSpc>
                <a:spcPct val="150000"/>
              </a:lnSpc>
              <a:spcBef>
                <a:spcPts val="1500"/>
              </a:spcBef>
              <a:defRPr>
                <a:solidFill>
                  <a:srgbClr val="36393B"/>
                </a:solidFill>
                <a:latin typeface="Avenir Next LT Pro"/>
                <a:ea typeface="Avenir Next LT Pro"/>
                <a:cs typeface="Avenir Next LT Pro"/>
                <a:sym typeface="Avenir Next LT Pro"/>
              </a:defRPr>
            </a:lvl1pPr>
            <a:lvl2pPr indent="457200" defTabSz="1371600">
              <a:lnSpc>
                <a:spcPct val="150000"/>
              </a:lnSpc>
              <a:spcBef>
                <a:spcPts val="1500"/>
              </a:spcBef>
              <a:defRPr>
                <a:solidFill>
                  <a:srgbClr val="36393B"/>
                </a:solidFill>
                <a:latin typeface="Avenir Next LT Pro"/>
                <a:ea typeface="Avenir Next LT Pro"/>
                <a:cs typeface="Avenir Next LT Pro"/>
                <a:sym typeface="Avenir Next LT Pro"/>
              </a:defRPr>
            </a:lvl2pPr>
            <a:lvl3pPr indent="914400" defTabSz="1371600">
              <a:lnSpc>
                <a:spcPct val="150000"/>
              </a:lnSpc>
              <a:spcBef>
                <a:spcPts val="1500"/>
              </a:spcBef>
              <a:defRPr>
                <a:solidFill>
                  <a:srgbClr val="36393B"/>
                </a:solidFill>
                <a:latin typeface="Avenir Next LT Pro"/>
                <a:ea typeface="Avenir Next LT Pro"/>
                <a:cs typeface="Avenir Next LT Pro"/>
                <a:sym typeface="Avenir Next LT Pro"/>
              </a:defRPr>
            </a:lvl3pPr>
            <a:lvl4pPr indent="1371600" defTabSz="1371600">
              <a:lnSpc>
                <a:spcPct val="150000"/>
              </a:lnSpc>
              <a:spcBef>
                <a:spcPts val="1500"/>
              </a:spcBef>
              <a:defRPr>
                <a:solidFill>
                  <a:srgbClr val="36393B"/>
                </a:solidFill>
                <a:latin typeface="Avenir Next LT Pro"/>
                <a:ea typeface="Avenir Next LT Pro"/>
                <a:cs typeface="Avenir Next LT Pro"/>
                <a:sym typeface="Avenir Next LT Pro"/>
              </a:defRPr>
            </a:lvl4pPr>
            <a:lvl5pPr indent="1828800" defTabSz="1371600">
              <a:lnSpc>
                <a:spcPct val="150000"/>
              </a:lnSpc>
              <a:spcBef>
                <a:spcPts val="1500"/>
              </a:spcBef>
              <a:defRPr>
                <a:solidFill>
                  <a:srgbClr val="36393B"/>
                </a:solidFill>
                <a:latin typeface="Avenir Next LT Pro"/>
                <a:ea typeface="Avenir Next LT Pro"/>
                <a:cs typeface="Avenir Next LT Pro"/>
                <a:sym typeface="Avenir Next LT Pro"/>
              </a:defRPr>
            </a:lvl5pPr>
          </a:lstStyle>
          <a:p>
            <a:pPr/>
            <a:r>
              <a:t>Nivel de texto 1</a:t>
            </a:r>
          </a:p>
          <a:p>
            <a:pPr lvl="1"/>
            <a:r>
              <a:t>Nivel de texto 2</a:t>
            </a:r>
          </a:p>
          <a:p>
            <a:pPr lvl="2"/>
            <a:r>
              <a:t>Nivel de texto 3</a:t>
            </a:r>
          </a:p>
          <a:p>
            <a:pPr lvl="3"/>
            <a:r>
              <a:t>Nivel de texto 4</a:t>
            </a:r>
          </a:p>
          <a:p>
            <a:pPr lvl="4"/>
            <a:r>
              <a:t>Nivel de texto 5</a:t>
            </a:r>
          </a:p>
        </p:txBody>
      </p:sp>
      <p:sp>
        <p:nvSpPr>
          <p:cNvPr id="250" name="Número de diapositiva"/>
          <p:cNvSpPr txBox="1"/>
          <p:nvPr>
            <p:ph type="sldNum" sz="quarter" idx="2"/>
          </p:nvPr>
        </p:nvSpPr>
        <p:spPr>
          <a:xfrm rot="16200000">
            <a:off x="17783772" y="9640821"/>
            <a:ext cx="432386" cy="441961"/>
          </a:xfrm>
          <a:prstGeom prst="rect">
            <a:avLst/>
          </a:prstGeom>
        </p:spPr>
        <p:txBody>
          <a:bodyPr lIns="68579" tIns="68579" rIns="68579" bIns="68579"/>
          <a:lstStyle>
            <a:lvl1pPr defTabSz="1371600">
              <a:defRPr sz="2000">
                <a:latin typeface="Avenir Next LT Pro"/>
                <a:ea typeface="Avenir Next LT Pro"/>
                <a:cs typeface="Avenir Next LT Pro"/>
                <a:sym typeface="Avenir Next LT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pic>
        <p:nvPicPr>
          <p:cNvPr id="257" name="Picture 18" descr="Picture 18"/>
          <p:cNvPicPr>
            <a:picLocks noChangeAspect="1"/>
          </p:cNvPicPr>
          <p:nvPr/>
        </p:nvPicPr>
        <p:blipFill>
          <a:blip r:embed="rId2">
            <a:alphaModFix amt="5000"/>
            <a:extLst/>
          </a:blip>
          <a:stretch>
            <a:fillRect/>
          </a:stretch>
        </p:blipFill>
        <p:spPr>
          <a:xfrm>
            <a:off x="14017215" y="5665296"/>
            <a:ext cx="4948824" cy="4948841"/>
          </a:xfrm>
          <a:prstGeom prst="rect">
            <a:avLst/>
          </a:prstGeom>
          <a:ln w="12700">
            <a:miter lim="400000"/>
          </a:ln>
        </p:spPr>
      </p:pic>
      <p:grpSp>
        <p:nvGrpSpPr>
          <p:cNvPr id="264" name="Group 9"/>
          <p:cNvGrpSpPr/>
          <p:nvPr/>
        </p:nvGrpSpPr>
        <p:grpSpPr>
          <a:xfrm>
            <a:off x="-51" y="-13"/>
            <a:ext cx="4953759" cy="10287013"/>
            <a:chOff x="-26" y="-6"/>
            <a:chExt cx="4953757" cy="10287012"/>
          </a:xfrm>
        </p:grpSpPr>
        <p:sp>
          <p:nvSpPr>
            <p:cNvPr id="258" name="Triangle 12"/>
            <p:cNvSpPr/>
            <p:nvPr/>
          </p:nvSpPr>
          <p:spPr>
            <a:xfrm flipH="1" rot="5400000">
              <a:off x="-1289337" y="5064538"/>
              <a:ext cx="6511778" cy="39331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242427">
                <a:alpha val="4000"/>
              </a:srgbClr>
            </a:solidFill>
            <a:ln w="12700" cap="flat">
              <a:noFill/>
              <a:miter lim="400000"/>
            </a:ln>
            <a:effectLst/>
          </p:spPr>
          <p:txBody>
            <a:bodyPr wrap="square" lIns="68577" tIns="68577" rIns="68577" bIns="68577" numCol="1" anchor="ctr">
              <a:noAutofit/>
            </a:bodyPr>
            <a:lstStyle/>
            <a:p>
              <a:pPr algn="ctr" defTabSz="685800">
                <a:defRPr sz="2600">
                  <a:solidFill>
                    <a:srgbClr val="FFFFFF"/>
                  </a:solidFill>
                  <a:latin typeface="Corbel"/>
                  <a:ea typeface="Corbel"/>
                  <a:cs typeface="Corbel"/>
                  <a:sym typeface="Corbel"/>
                </a:defRPr>
              </a:pPr>
            </a:p>
          </p:txBody>
        </p:sp>
        <p:sp>
          <p:nvSpPr>
            <p:cNvPr id="259" name="Triangle 13"/>
            <p:cNvSpPr/>
            <p:nvPr/>
          </p:nvSpPr>
          <p:spPr>
            <a:xfrm flipH="1" rot="5400000">
              <a:off x="-3324130" y="4167967"/>
              <a:ext cx="9448074" cy="27900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242427">
                <a:alpha val="4000"/>
              </a:srgbClr>
            </a:solidFill>
            <a:ln w="12700" cap="flat">
              <a:noFill/>
              <a:miter lim="400000"/>
            </a:ln>
            <a:effectLst/>
          </p:spPr>
          <p:txBody>
            <a:bodyPr wrap="square" lIns="68577" tIns="68577" rIns="68577" bIns="68577" numCol="1" anchor="ctr">
              <a:noAutofit/>
            </a:bodyPr>
            <a:lstStyle/>
            <a:p>
              <a:pPr algn="ctr" defTabSz="685800">
                <a:defRPr sz="2600">
                  <a:solidFill>
                    <a:srgbClr val="FFFFFF"/>
                  </a:solidFill>
                  <a:latin typeface="Corbel"/>
                  <a:ea typeface="Corbel"/>
                  <a:cs typeface="Corbel"/>
                  <a:sym typeface="Corbel"/>
                </a:defRPr>
              </a:pPr>
            </a:p>
          </p:txBody>
        </p:sp>
        <p:sp>
          <p:nvSpPr>
            <p:cNvPr id="260" name="Triangle 14"/>
            <p:cNvSpPr/>
            <p:nvPr/>
          </p:nvSpPr>
          <p:spPr>
            <a:xfrm flipH="1" rot="5400000">
              <a:off x="1405672" y="6738944"/>
              <a:ext cx="2147292" cy="49488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242427">
                <a:alpha val="4000"/>
              </a:srgbClr>
            </a:solidFill>
            <a:ln w="12700" cap="flat">
              <a:noFill/>
              <a:miter lim="400000"/>
            </a:ln>
            <a:effectLst/>
          </p:spPr>
          <p:txBody>
            <a:bodyPr wrap="square" lIns="68577" tIns="68577" rIns="68577" bIns="68577" numCol="1" anchor="ctr">
              <a:noAutofit/>
            </a:bodyPr>
            <a:lstStyle/>
            <a:p>
              <a:pPr algn="ctr" defTabSz="685800">
                <a:defRPr sz="2600">
                  <a:solidFill>
                    <a:srgbClr val="FFFFFF"/>
                  </a:solidFill>
                  <a:latin typeface="Corbel"/>
                  <a:ea typeface="Corbel"/>
                  <a:cs typeface="Corbel"/>
                  <a:sym typeface="Corbel"/>
                </a:defRPr>
              </a:pPr>
            </a:p>
          </p:txBody>
        </p:sp>
        <p:sp>
          <p:nvSpPr>
            <p:cNvPr id="261" name="Triangle 15"/>
            <p:cNvSpPr/>
            <p:nvPr/>
          </p:nvSpPr>
          <p:spPr>
            <a:xfrm flipH="1" rot="5400000">
              <a:off x="47040" y="7173805"/>
              <a:ext cx="3066133" cy="31602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242427">
                <a:alpha val="4000"/>
              </a:srgbClr>
            </a:solidFill>
            <a:ln w="12700" cap="flat">
              <a:noFill/>
              <a:miter lim="400000"/>
            </a:ln>
            <a:effectLst/>
          </p:spPr>
          <p:txBody>
            <a:bodyPr wrap="square" lIns="68577" tIns="68577" rIns="68577" bIns="68577" numCol="1" anchor="ctr">
              <a:noAutofit/>
            </a:bodyPr>
            <a:lstStyle/>
            <a:p>
              <a:pPr algn="ctr" defTabSz="685800">
                <a:defRPr sz="2600">
                  <a:solidFill>
                    <a:srgbClr val="FFFFFF"/>
                  </a:solidFill>
                  <a:latin typeface="Corbel"/>
                  <a:ea typeface="Corbel"/>
                  <a:cs typeface="Corbel"/>
                  <a:sym typeface="Corbel"/>
                </a:defRPr>
              </a:pPr>
            </a:p>
          </p:txBody>
        </p:sp>
        <p:sp>
          <p:nvSpPr>
            <p:cNvPr id="262" name="Triangle 16"/>
            <p:cNvSpPr/>
            <p:nvPr/>
          </p:nvSpPr>
          <p:spPr>
            <a:xfrm rot="5400000">
              <a:off x="-296826" y="301724"/>
              <a:ext cx="2761635" cy="21581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242427">
                <a:alpha val="4000"/>
              </a:srgbClr>
            </a:solidFill>
            <a:ln w="12700" cap="flat">
              <a:noFill/>
              <a:miter lim="400000"/>
            </a:ln>
            <a:effectLst/>
          </p:spPr>
          <p:txBody>
            <a:bodyPr wrap="square" lIns="68577" tIns="68577" rIns="68577" bIns="68577" numCol="1" anchor="ctr">
              <a:noAutofit/>
            </a:bodyPr>
            <a:lstStyle/>
            <a:p>
              <a:pPr algn="ctr" defTabSz="685800">
                <a:defRPr sz="2600">
                  <a:solidFill>
                    <a:srgbClr val="FFFFFF"/>
                  </a:solidFill>
                  <a:latin typeface="Corbel"/>
                  <a:ea typeface="Corbel"/>
                  <a:cs typeface="Corbel"/>
                  <a:sym typeface="Corbel"/>
                </a:defRPr>
              </a:pPr>
            </a:p>
          </p:txBody>
        </p:sp>
        <p:sp>
          <p:nvSpPr>
            <p:cNvPr id="263" name="Triangle 17"/>
            <p:cNvSpPr/>
            <p:nvPr/>
          </p:nvSpPr>
          <p:spPr>
            <a:xfrm rot="5400000">
              <a:off x="-1932623" y="1932592"/>
              <a:ext cx="5243381" cy="13781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242427">
                <a:alpha val="4000"/>
              </a:srgbClr>
            </a:solidFill>
            <a:ln w="12700" cap="flat">
              <a:noFill/>
              <a:miter lim="400000"/>
            </a:ln>
            <a:effectLst/>
          </p:spPr>
          <p:txBody>
            <a:bodyPr wrap="square" lIns="68577" tIns="68577" rIns="68577" bIns="68577" numCol="1" anchor="ctr">
              <a:noAutofit/>
            </a:bodyPr>
            <a:lstStyle/>
            <a:p>
              <a:pPr algn="ctr" defTabSz="685800">
                <a:defRPr sz="2600">
                  <a:solidFill>
                    <a:srgbClr val="FFFFFF"/>
                  </a:solidFill>
                  <a:latin typeface="Corbel"/>
                  <a:ea typeface="Corbel"/>
                  <a:cs typeface="Corbel"/>
                  <a:sym typeface="Corbel"/>
                </a:defRPr>
              </a:pPr>
            </a:p>
          </p:txBody>
        </p:sp>
      </p:grpSp>
      <p:sp>
        <p:nvSpPr>
          <p:cNvPr id="265" name="Rectangle 8"/>
          <p:cNvSpPr/>
          <p:nvPr/>
        </p:nvSpPr>
        <p:spPr>
          <a:xfrm>
            <a:off x="0" y="9767452"/>
            <a:ext cx="18288000" cy="519552"/>
          </a:xfrm>
          <a:prstGeom prst="rect">
            <a:avLst/>
          </a:prstGeom>
          <a:solidFill>
            <a:srgbClr val="242427"/>
          </a:solidFill>
          <a:ln w="12700">
            <a:miter lim="400000"/>
          </a:ln>
        </p:spPr>
        <p:txBody>
          <a:bodyPr lIns="68577" tIns="68577" rIns="68577" bIns="68577" anchor="ctr"/>
          <a:lstStyle/>
          <a:p>
            <a:pPr algn="ctr" defTabSz="685800">
              <a:defRPr sz="2600">
                <a:solidFill>
                  <a:srgbClr val="FFFFFF"/>
                </a:solidFill>
                <a:latin typeface="Corbel"/>
                <a:ea typeface="Corbel"/>
                <a:cs typeface="Corbel"/>
                <a:sym typeface="Corbel"/>
              </a:defRPr>
            </a:pPr>
          </a:p>
        </p:txBody>
      </p:sp>
      <p:sp>
        <p:nvSpPr>
          <p:cNvPr id="266" name="Rectangle 10"/>
          <p:cNvSpPr/>
          <p:nvPr/>
        </p:nvSpPr>
        <p:spPr>
          <a:xfrm>
            <a:off x="636506" y="9754137"/>
            <a:ext cx="646553" cy="519551"/>
          </a:xfrm>
          <a:prstGeom prst="rect">
            <a:avLst/>
          </a:prstGeom>
          <a:solidFill>
            <a:srgbClr val="000000"/>
          </a:solidFill>
          <a:ln w="12700">
            <a:miter lim="400000"/>
          </a:ln>
        </p:spPr>
        <p:txBody>
          <a:bodyPr lIns="68577" tIns="68577" rIns="68577" bIns="68577" anchor="ctr"/>
          <a:lstStyle/>
          <a:p>
            <a:pPr algn="ctr" defTabSz="685800">
              <a:defRPr b="1" sz="2600">
                <a:solidFill>
                  <a:srgbClr val="FFFFFF"/>
                </a:solidFill>
                <a:latin typeface="Gill Sans"/>
                <a:ea typeface="Gill Sans"/>
                <a:cs typeface="Gill Sans"/>
                <a:sym typeface="Gill Sans"/>
              </a:defRPr>
            </a:pPr>
          </a:p>
        </p:txBody>
      </p:sp>
      <p:sp>
        <p:nvSpPr>
          <p:cNvPr id="267" name="Parallelogram 6"/>
          <p:cNvSpPr/>
          <p:nvPr/>
        </p:nvSpPr>
        <p:spPr>
          <a:xfrm>
            <a:off x="-277094" y="1468579"/>
            <a:ext cx="16441522" cy="969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32" y="0"/>
                </a:lnTo>
                <a:lnTo>
                  <a:pt x="21600" y="0"/>
                </a:lnTo>
                <a:lnTo>
                  <a:pt x="21568" y="21600"/>
                </a:lnTo>
                <a:close/>
              </a:path>
            </a:pathLst>
          </a:custGeom>
          <a:solidFill>
            <a:srgbClr val="73CBB2"/>
          </a:solidFill>
          <a:ln w="12700">
            <a:miter lim="400000"/>
          </a:ln>
        </p:spPr>
        <p:txBody>
          <a:bodyPr lIns="68577" tIns="68577" rIns="68577" bIns="68577" anchor="ctr"/>
          <a:lstStyle/>
          <a:p>
            <a:pPr algn="ctr" defTabSz="685800">
              <a:defRPr sz="2600">
                <a:solidFill>
                  <a:srgbClr val="FFFFFF"/>
                </a:solidFill>
                <a:latin typeface="Corbel"/>
                <a:ea typeface="Corbel"/>
                <a:cs typeface="Corbel"/>
                <a:sym typeface="Corbel"/>
              </a:defRPr>
            </a:pPr>
          </a:p>
        </p:txBody>
      </p:sp>
      <p:sp>
        <p:nvSpPr>
          <p:cNvPr id="268" name="TextBox 1"/>
          <p:cNvSpPr txBox="1"/>
          <p:nvPr/>
        </p:nvSpPr>
        <p:spPr>
          <a:xfrm>
            <a:off x="1510225" y="9842562"/>
            <a:ext cx="7197963" cy="340355"/>
          </a:xfrm>
          <a:prstGeom prst="rect">
            <a:avLst/>
          </a:prstGeom>
          <a:ln w="12700">
            <a:miter lim="400000"/>
          </a:ln>
          <a:extLst>
            <a:ext uri="{C572A759-6A51-4108-AA02-DFA0A04FC94B}">
              <ma14:wrappingTextBoxFlag xmlns:ma14="http://schemas.microsoft.com/office/mac/drawingml/2011/main" val="1"/>
            </a:ext>
          </a:extLst>
        </p:spPr>
        <p:txBody>
          <a:bodyPr lIns="68577" tIns="68577" rIns="68577" bIns="68577">
            <a:spAutoFit/>
          </a:bodyPr>
          <a:lstStyle>
            <a:lvl1pPr defTabSz="685800">
              <a:defRPr sz="1400">
                <a:solidFill>
                  <a:srgbClr val="73CBB2"/>
                </a:solidFill>
                <a:latin typeface="Corbel"/>
                <a:ea typeface="Corbel"/>
                <a:cs typeface="Corbel"/>
                <a:sym typeface="Corbel"/>
              </a:defRPr>
            </a:lvl1pPr>
          </a:lstStyle>
          <a:p>
            <a:pPr/>
            <a:r>
              <a:t>FINANCIAL FOUNDATION EDUCATION PROGRAM</a:t>
            </a:r>
          </a:p>
        </p:txBody>
      </p:sp>
      <p:pic>
        <p:nvPicPr>
          <p:cNvPr id="269" name="Picture 20" descr="Picture 20"/>
          <p:cNvPicPr>
            <a:picLocks noChangeAspect="1"/>
          </p:cNvPicPr>
          <p:nvPr/>
        </p:nvPicPr>
        <p:blipFill>
          <a:blip r:embed="rId2">
            <a:alphaModFix amt="70000"/>
            <a:extLst/>
          </a:blip>
          <a:stretch>
            <a:fillRect/>
          </a:stretch>
        </p:blipFill>
        <p:spPr>
          <a:xfrm>
            <a:off x="407886" y="8487211"/>
            <a:ext cx="1102344" cy="1102348"/>
          </a:xfrm>
          <a:prstGeom prst="rect">
            <a:avLst/>
          </a:prstGeom>
          <a:ln w="12700">
            <a:miter lim="400000"/>
          </a:ln>
        </p:spPr>
      </p:pic>
      <p:sp>
        <p:nvSpPr>
          <p:cNvPr id="270" name="Texto del título"/>
          <p:cNvSpPr txBox="1"/>
          <p:nvPr>
            <p:ph type="title"/>
          </p:nvPr>
        </p:nvSpPr>
        <p:spPr>
          <a:xfrm>
            <a:off x="813727" y="650080"/>
            <a:ext cx="17264787" cy="1092146"/>
          </a:xfrm>
          <a:prstGeom prst="rect">
            <a:avLst/>
          </a:prstGeom>
        </p:spPr>
        <p:txBody>
          <a:bodyPr lIns="68577" tIns="68577" rIns="68577" bIns="68577"/>
          <a:lstStyle>
            <a:lvl1pPr>
              <a:defRPr b="1">
                <a:latin typeface="Gill Sans"/>
                <a:ea typeface="Gill Sans"/>
                <a:cs typeface="Gill Sans"/>
                <a:sym typeface="Gill Sans"/>
              </a:defRPr>
            </a:lvl1pPr>
          </a:lstStyle>
          <a:p>
            <a:pPr/>
            <a:r>
              <a:t>Texto del título</a:t>
            </a:r>
          </a:p>
        </p:txBody>
      </p:sp>
      <p:sp>
        <p:nvSpPr>
          <p:cNvPr id="271" name="Nivel de texto 1…"/>
          <p:cNvSpPr txBox="1"/>
          <p:nvPr>
            <p:ph type="body" idx="1"/>
          </p:nvPr>
        </p:nvSpPr>
        <p:spPr>
          <a:xfrm>
            <a:off x="813724" y="1979107"/>
            <a:ext cx="16687198" cy="7167722"/>
          </a:xfrm>
          <a:prstGeom prst="rect">
            <a:avLst/>
          </a:prstGeom>
        </p:spPr>
        <p:txBody>
          <a:bodyPr lIns="68577" tIns="68577" rIns="68577" bIns="68577"/>
          <a:lstStyle>
            <a:lvl1pPr>
              <a:defRPr>
                <a:latin typeface="Corbel"/>
                <a:ea typeface="Corbel"/>
                <a:cs typeface="Corbel"/>
                <a:sym typeface="Corbel"/>
              </a:defRPr>
            </a:lvl1pPr>
            <a:lvl2pPr>
              <a:defRPr>
                <a:latin typeface="Corbel"/>
                <a:ea typeface="Corbel"/>
                <a:cs typeface="Corbel"/>
                <a:sym typeface="Corbel"/>
              </a:defRPr>
            </a:lvl2pPr>
            <a:lvl3pPr>
              <a:defRPr>
                <a:latin typeface="Corbel"/>
                <a:ea typeface="Corbel"/>
                <a:cs typeface="Corbel"/>
                <a:sym typeface="Corbel"/>
              </a:defRPr>
            </a:lvl3pPr>
            <a:lvl4pPr>
              <a:defRPr>
                <a:latin typeface="Corbel"/>
                <a:ea typeface="Corbel"/>
                <a:cs typeface="Corbel"/>
                <a:sym typeface="Corbel"/>
              </a:defRPr>
            </a:lvl4pPr>
            <a:lvl5pPr>
              <a:defRPr>
                <a:latin typeface="Corbel"/>
                <a:ea typeface="Corbel"/>
                <a:cs typeface="Corbel"/>
                <a:sym typeface="Corbel"/>
              </a:defRPr>
            </a:lvl5pPr>
          </a:lstStyle>
          <a:p>
            <a:pPr/>
            <a:r>
              <a:t>Nivel de texto 1</a:t>
            </a:r>
          </a:p>
          <a:p>
            <a:pPr lvl="1"/>
            <a:r>
              <a:t>Nivel de texto 2</a:t>
            </a:r>
          </a:p>
          <a:p>
            <a:pPr lvl="2"/>
            <a:r>
              <a:t>Nivel de texto 3</a:t>
            </a:r>
          </a:p>
          <a:p>
            <a:pPr lvl="3"/>
            <a:r>
              <a:t>Nivel de texto 4</a:t>
            </a:r>
          </a:p>
          <a:p>
            <a:pPr lvl="4"/>
            <a:r>
              <a:t>Nivel de texto 5</a:t>
            </a:r>
          </a:p>
        </p:txBody>
      </p:sp>
      <p:sp>
        <p:nvSpPr>
          <p:cNvPr id="272" name="Número de diapositiva"/>
          <p:cNvSpPr txBox="1"/>
          <p:nvPr>
            <p:ph type="sldNum" sz="quarter" idx="2"/>
          </p:nvPr>
        </p:nvSpPr>
        <p:spPr>
          <a:xfrm>
            <a:off x="794291" y="9843114"/>
            <a:ext cx="330979" cy="314955"/>
          </a:xfrm>
          <a:prstGeom prst="rect">
            <a:avLst/>
          </a:prstGeom>
        </p:spPr>
        <p:txBody>
          <a:bodyPr lIns="68577" tIns="68577" rIns="68577" bIns="68577"/>
          <a:lstStyle>
            <a:lvl1pPr>
              <a:defRPr b="1">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grpSp>
        <p:nvGrpSpPr>
          <p:cNvPr id="285" name="Group 9"/>
          <p:cNvGrpSpPr/>
          <p:nvPr/>
        </p:nvGrpSpPr>
        <p:grpSpPr>
          <a:xfrm>
            <a:off x="-101" y="-29"/>
            <a:ext cx="4953760" cy="10287016"/>
            <a:chOff x="-51" y="-15"/>
            <a:chExt cx="4953759" cy="10287015"/>
          </a:xfrm>
        </p:grpSpPr>
        <p:sp>
          <p:nvSpPr>
            <p:cNvPr id="279" name="Triangle 12"/>
            <p:cNvSpPr/>
            <p:nvPr/>
          </p:nvSpPr>
          <p:spPr>
            <a:xfrm flipH="1" rot="5400000">
              <a:off x="-1289363" y="5064530"/>
              <a:ext cx="6511782" cy="39331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242427">
                <a:alpha val="4000"/>
              </a:srgbClr>
            </a:solidFill>
            <a:ln w="12700" cap="flat">
              <a:noFill/>
              <a:miter lim="400000"/>
            </a:ln>
            <a:effectLst/>
          </p:spPr>
          <p:txBody>
            <a:bodyPr wrap="square" lIns="68577" tIns="68577" rIns="68577" bIns="68577" numCol="1" anchor="ctr">
              <a:noAutofit/>
            </a:bodyPr>
            <a:lstStyle/>
            <a:p>
              <a:pPr algn="ctr" defTabSz="685800">
                <a:defRPr sz="2600">
                  <a:solidFill>
                    <a:srgbClr val="FFFFFF"/>
                  </a:solidFill>
                  <a:latin typeface="Corbel"/>
                  <a:ea typeface="Corbel"/>
                  <a:cs typeface="Corbel"/>
                  <a:sym typeface="Corbel"/>
                </a:defRPr>
              </a:pPr>
            </a:p>
          </p:txBody>
        </p:sp>
        <p:sp>
          <p:nvSpPr>
            <p:cNvPr id="280" name="Triangle 13"/>
            <p:cNvSpPr/>
            <p:nvPr/>
          </p:nvSpPr>
          <p:spPr>
            <a:xfrm flipH="1" rot="5400000">
              <a:off x="-3324157" y="4167958"/>
              <a:ext cx="9448078" cy="27900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242427">
                <a:alpha val="4000"/>
              </a:srgbClr>
            </a:solidFill>
            <a:ln w="12700" cap="flat">
              <a:noFill/>
              <a:miter lim="400000"/>
            </a:ln>
            <a:effectLst/>
          </p:spPr>
          <p:txBody>
            <a:bodyPr wrap="square" lIns="68577" tIns="68577" rIns="68577" bIns="68577" numCol="1" anchor="ctr">
              <a:noAutofit/>
            </a:bodyPr>
            <a:lstStyle/>
            <a:p>
              <a:pPr algn="ctr" defTabSz="685800">
                <a:defRPr sz="2600">
                  <a:solidFill>
                    <a:srgbClr val="FFFFFF"/>
                  </a:solidFill>
                  <a:latin typeface="Corbel"/>
                  <a:ea typeface="Corbel"/>
                  <a:cs typeface="Corbel"/>
                  <a:sym typeface="Corbel"/>
                </a:defRPr>
              </a:pPr>
            </a:p>
          </p:txBody>
        </p:sp>
        <p:sp>
          <p:nvSpPr>
            <p:cNvPr id="281" name="Triangle 14"/>
            <p:cNvSpPr/>
            <p:nvPr/>
          </p:nvSpPr>
          <p:spPr>
            <a:xfrm flipH="1" rot="5400000">
              <a:off x="1405645" y="6738936"/>
              <a:ext cx="2147295" cy="49488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242427">
                <a:alpha val="4000"/>
              </a:srgbClr>
            </a:solidFill>
            <a:ln w="12700" cap="flat">
              <a:noFill/>
              <a:miter lim="400000"/>
            </a:ln>
            <a:effectLst/>
          </p:spPr>
          <p:txBody>
            <a:bodyPr wrap="square" lIns="68577" tIns="68577" rIns="68577" bIns="68577" numCol="1" anchor="ctr">
              <a:noAutofit/>
            </a:bodyPr>
            <a:lstStyle/>
            <a:p>
              <a:pPr algn="ctr" defTabSz="685800">
                <a:defRPr sz="2600">
                  <a:solidFill>
                    <a:srgbClr val="FFFFFF"/>
                  </a:solidFill>
                  <a:latin typeface="Corbel"/>
                  <a:ea typeface="Corbel"/>
                  <a:cs typeface="Corbel"/>
                  <a:sym typeface="Corbel"/>
                </a:defRPr>
              </a:pPr>
            </a:p>
          </p:txBody>
        </p:sp>
        <p:sp>
          <p:nvSpPr>
            <p:cNvPr id="282" name="Triangle 15"/>
            <p:cNvSpPr/>
            <p:nvPr/>
          </p:nvSpPr>
          <p:spPr>
            <a:xfrm flipH="1" rot="5400000">
              <a:off x="47016" y="7173800"/>
              <a:ext cx="3066133" cy="31602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242427">
                <a:alpha val="4000"/>
              </a:srgbClr>
            </a:solidFill>
            <a:ln w="12700" cap="flat">
              <a:noFill/>
              <a:miter lim="400000"/>
            </a:ln>
            <a:effectLst/>
          </p:spPr>
          <p:txBody>
            <a:bodyPr wrap="square" lIns="68577" tIns="68577" rIns="68577" bIns="68577" numCol="1" anchor="ctr">
              <a:noAutofit/>
            </a:bodyPr>
            <a:lstStyle/>
            <a:p>
              <a:pPr algn="ctr" defTabSz="685800">
                <a:defRPr sz="2600">
                  <a:solidFill>
                    <a:srgbClr val="FFFFFF"/>
                  </a:solidFill>
                  <a:latin typeface="Corbel"/>
                  <a:ea typeface="Corbel"/>
                  <a:cs typeface="Corbel"/>
                  <a:sym typeface="Corbel"/>
                </a:defRPr>
              </a:pPr>
            </a:p>
          </p:txBody>
        </p:sp>
        <p:sp>
          <p:nvSpPr>
            <p:cNvPr id="283" name="Triangle 16"/>
            <p:cNvSpPr/>
            <p:nvPr/>
          </p:nvSpPr>
          <p:spPr>
            <a:xfrm rot="5400000">
              <a:off x="-296852" y="301715"/>
              <a:ext cx="2761637" cy="21581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242427">
                <a:alpha val="4000"/>
              </a:srgbClr>
            </a:solidFill>
            <a:ln w="12700" cap="flat">
              <a:noFill/>
              <a:miter lim="400000"/>
            </a:ln>
            <a:effectLst/>
          </p:spPr>
          <p:txBody>
            <a:bodyPr wrap="square" lIns="68577" tIns="68577" rIns="68577" bIns="68577" numCol="1" anchor="ctr">
              <a:noAutofit/>
            </a:bodyPr>
            <a:lstStyle/>
            <a:p>
              <a:pPr algn="ctr" defTabSz="685800">
                <a:defRPr sz="2600">
                  <a:solidFill>
                    <a:srgbClr val="FFFFFF"/>
                  </a:solidFill>
                  <a:latin typeface="Corbel"/>
                  <a:ea typeface="Corbel"/>
                  <a:cs typeface="Corbel"/>
                  <a:sym typeface="Corbel"/>
                </a:defRPr>
              </a:pPr>
            </a:p>
          </p:txBody>
        </p:sp>
        <p:sp>
          <p:nvSpPr>
            <p:cNvPr id="284" name="Triangle 17"/>
            <p:cNvSpPr/>
            <p:nvPr/>
          </p:nvSpPr>
          <p:spPr>
            <a:xfrm rot="5400000">
              <a:off x="-1932650" y="1932585"/>
              <a:ext cx="5243384" cy="13781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242427">
                <a:alpha val="4000"/>
              </a:srgbClr>
            </a:solidFill>
            <a:ln w="12700" cap="flat">
              <a:noFill/>
              <a:miter lim="400000"/>
            </a:ln>
            <a:effectLst/>
          </p:spPr>
          <p:txBody>
            <a:bodyPr wrap="square" lIns="68577" tIns="68577" rIns="68577" bIns="68577" numCol="1" anchor="ctr">
              <a:noAutofit/>
            </a:bodyPr>
            <a:lstStyle/>
            <a:p>
              <a:pPr algn="ctr" defTabSz="685800">
                <a:defRPr sz="2600">
                  <a:solidFill>
                    <a:srgbClr val="FFFFFF"/>
                  </a:solidFill>
                  <a:latin typeface="Corbel"/>
                  <a:ea typeface="Corbel"/>
                  <a:cs typeface="Corbel"/>
                  <a:sym typeface="Corbel"/>
                </a:defRPr>
              </a:pPr>
            </a:p>
          </p:txBody>
        </p:sp>
      </p:grpSp>
      <p:sp>
        <p:nvSpPr>
          <p:cNvPr id="286" name="Rectangle 8"/>
          <p:cNvSpPr/>
          <p:nvPr/>
        </p:nvSpPr>
        <p:spPr>
          <a:xfrm>
            <a:off x="0" y="9767452"/>
            <a:ext cx="18288000" cy="519553"/>
          </a:xfrm>
          <a:prstGeom prst="rect">
            <a:avLst/>
          </a:prstGeom>
          <a:solidFill>
            <a:srgbClr val="242427"/>
          </a:solidFill>
          <a:ln w="12700">
            <a:miter lim="400000"/>
          </a:ln>
        </p:spPr>
        <p:txBody>
          <a:bodyPr lIns="68577" tIns="68577" rIns="68577" bIns="68577" anchor="ctr"/>
          <a:lstStyle/>
          <a:p>
            <a:pPr algn="ctr" defTabSz="685800">
              <a:defRPr sz="2600">
                <a:solidFill>
                  <a:srgbClr val="FFFFFF"/>
                </a:solidFill>
                <a:latin typeface="Corbel"/>
                <a:ea typeface="Corbel"/>
                <a:cs typeface="Corbel"/>
                <a:sym typeface="Corbel"/>
              </a:defRPr>
            </a:pPr>
          </a:p>
        </p:txBody>
      </p:sp>
      <p:sp>
        <p:nvSpPr>
          <p:cNvPr id="287" name="Rectangle 10"/>
          <p:cNvSpPr/>
          <p:nvPr/>
        </p:nvSpPr>
        <p:spPr>
          <a:xfrm>
            <a:off x="636504" y="9754137"/>
            <a:ext cx="646552" cy="519553"/>
          </a:xfrm>
          <a:prstGeom prst="rect">
            <a:avLst/>
          </a:prstGeom>
          <a:solidFill>
            <a:srgbClr val="000000"/>
          </a:solidFill>
          <a:ln w="12700">
            <a:miter lim="400000"/>
          </a:ln>
        </p:spPr>
        <p:txBody>
          <a:bodyPr lIns="68577" tIns="68577" rIns="68577" bIns="68577" anchor="ctr"/>
          <a:lstStyle/>
          <a:p>
            <a:pPr algn="ctr" defTabSz="685800">
              <a:defRPr b="1" sz="2600">
                <a:solidFill>
                  <a:srgbClr val="FFFFFF"/>
                </a:solidFill>
                <a:latin typeface="Gill Sans"/>
                <a:ea typeface="Gill Sans"/>
                <a:cs typeface="Gill Sans"/>
                <a:sym typeface="Gill Sans"/>
              </a:defRPr>
            </a:pPr>
          </a:p>
        </p:txBody>
      </p:sp>
      <p:sp>
        <p:nvSpPr>
          <p:cNvPr id="288" name="Parallelogram 6"/>
          <p:cNvSpPr/>
          <p:nvPr/>
        </p:nvSpPr>
        <p:spPr>
          <a:xfrm>
            <a:off x="-277096" y="1468579"/>
            <a:ext cx="16441527" cy="969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32" y="0"/>
                </a:lnTo>
                <a:lnTo>
                  <a:pt x="21600" y="0"/>
                </a:lnTo>
                <a:lnTo>
                  <a:pt x="21568" y="21600"/>
                </a:lnTo>
                <a:close/>
              </a:path>
            </a:pathLst>
          </a:custGeom>
          <a:solidFill>
            <a:srgbClr val="73CBB2"/>
          </a:solidFill>
          <a:ln w="12700">
            <a:miter lim="400000"/>
          </a:ln>
        </p:spPr>
        <p:txBody>
          <a:bodyPr lIns="68577" tIns="68577" rIns="68577" bIns="68577" anchor="ctr"/>
          <a:lstStyle/>
          <a:p>
            <a:pPr algn="ctr" defTabSz="685800">
              <a:defRPr sz="2600">
                <a:solidFill>
                  <a:srgbClr val="FFFFFF"/>
                </a:solidFill>
                <a:latin typeface="Corbel"/>
                <a:ea typeface="Corbel"/>
                <a:cs typeface="Corbel"/>
                <a:sym typeface="Corbel"/>
              </a:defRPr>
            </a:pPr>
          </a:p>
        </p:txBody>
      </p:sp>
      <p:sp>
        <p:nvSpPr>
          <p:cNvPr id="289" name="Texto del título"/>
          <p:cNvSpPr txBox="1"/>
          <p:nvPr>
            <p:ph type="title"/>
          </p:nvPr>
        </p:nvSpPr>
        <p:spPr>
          <a:xfrm>
            <a:off x="813727" y="650080"/>
            <a:ext cx="17264787" cy="1092146"/>
          </a:xfrm>
          <a:prstGeom prst="rect">
            <a:avLst/>
          </a:prstGeom>
        </p:spPr>
        <p:txBody>
          <a:bodyPr lIns="68577" tIns="68577" rIns="68577" bIns="68577"/>
          <a:lstStyle>
            <a:lvl1pPr>
              <a:defRPr b="1">
                <a:latin typeface="Gill Sans"/>
                <a:ea typeface="Gill Sans"/>
                <a:cs typeface="Gill Sans"/>
                <a:sym typeface="Gill Sans"/>
              </a:defRPr>
            </a:lvl1pPr>
          </a:lstStyle>
          <a:p>
            <a:pPr/>
            <a:r>
              <a:t>Texto del título</a:t>
            </a:r>
          </a:p>
        </p:txBody>
      </p:sp>
      <p:sp>
        <p:nvSpPr>
          <p:cNvPr id="290" name="Nivel de texto 1…"/>
          <p:cNvSpPr txBox="1"/>
          <p:nvPr>
            <p:ph type="body" idx="1"/>
          </p:nvPr>
        </p:nvSpPr>
        <p:spPr>
          <a:xfrm>
            <a:off x="800401" y="1979107"/>
            <a:ext cx="16687198" cy="7167722"/>
          </a:xfrm>
          <a:prstGeom prst="rect">
            <a:avLst/>
          </a:prstGeom>
        </p:spPr>
        <p:txBody>
          <a:bodyPr lIns="68577" tIns="68577" rIns="68577" bIns="68577"/>
          <a:lstStyle>
            <a:lvl1pPr>
              <a:defRPr>
                <a:latin typeface="Corbel"/>
                <a:ea typeface="Corbel"/>
                <a:cs typeface="Corbel"/>
                <a:sym typeface="Corbel"/>
              </a:defRPr>
            </a:lvl1pPr>
            <a:lvl2pPr>
              <a:defRPr>
                <a:latin typeface="Corbel"/>
                <a:ea typeface="Corbel"/>
                <a:cs typeface="Corbel"/>
                <a:sym typeface="Corbel"/>
              </a:defRPr>
            </a:lvl2pPr>
            <a:lvl3pPr>
              <a:defRPr>
                <a:latin typeface="Corbel"/>
                <a:ea typeface="Corbel"/>
                <a:cs typeface="Corbel"/>
                <a:sym typeface="Corbel"/>
              </a:defRPr>
            </a:lvl3pPr>
            <a:lvl4pPr>
              <a:defRPr>
                <a:latin typeface="Corbel"/>
                <a:ea typeface="Corbel"/>
                <a:cs typeface="Corbel"/>
                <a:sym typeface="Corbel"/>
              </a:defRPr>
            </a:lvl4pPr>
            <a:lvl5pPr>
              <a:defRPr>
                <a:latin typeface="Corbel"/>
                <a:ea typeface="Corbel"/>
                <a:cs typeface="Corbel"/>
                <a:sym typeface="Corbel"/>
              </a:defRPr>
            </a:lvl5pPr>
          </a:lstStyle>
          <a:p>
            <a:pPr/>
            <a:r>
              <a:t>Nivel de texto 1</a:t>
            </a:r>
          </a:p>
          <a:p>
            <a:pPr lvl="1"/>
            <a:r>
              <a:t>Nivel de texto 2</a:t>
            </a:r>
          </a:p>
          <a:p>
            <a:pPr lvl="2"/>
            <a:r>
              <a:t>Nivel de texto 3</a:t>
            </a:r>
          </a:p>
          <a:p>
            <a:pPr lvl="3"/>
            <a:r>
              <a:t>Nivel de texto 4</a:t>
            </a:r>
          </a:p>
          <a:p>
            <a:pPr lvl="4"/>
            <a:r>
              <a:t>Nivel de texto 5</a:t>
            </a:r>
          </a:p>
        </p:txBody>
      </p:sp>
      <p:sp>
        <p:nvSpPr>
          <p:cNvPr id="291" name="Número de diapositiva"/>
          <p:cNvSpPr txBox="1"/>
          <p:nvPr>
            <p:ph type="sldNum" sz="quarter" idx="2"/>
          </p:nvPr>
        </p:nvSpPr>
        <p:spPr>
          <a:xfrm>
            <a:off x="794291" y="9843114"/>
            <a:ext cx="330979" cy="314955"/>
          </a:xfrm>
          <a:prstGeom prst="rect">
            <a:avLst/>
          </a:prstGeom>
        </p:spPr>
        <p:txBody>
          <a:bodyPr lIns="68577" tIns="68577" rIns="68577" bIns="68577"/>
          <a:lstStyle>
            <a:lvl1pPr>
              <a:defRPr b="1">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pic>
        <p:nvPicPr>
          <p:cNvPr id="298" name="Picture 18" descr="Picture 18"/>
          <p:cNvPicPr>
            <a:picLocks noChangeAspect="1"/>
          </p:cNvPicPr>
          <p:nvPr/>
        </p:nvPicPr>
        <p:blipFill>
          <a:blip r:embed="rId2">
            <a:alphaModFix amt="5000"/>
            <a:extLst/>
          </a:blip>
          <a:stretch>
            <a:fillRect/>
          </a:stretch>
        </p:blipFill>
        <p:spPr>
          <a:xfrm>
            <a:off x="14017215" y="5665296"/>
            <a:ext cx="4948826" cy="4948841"/>
          </a:xfrm>
          <a:prstGeom prst="rect">
            <a:avLst/>
          </a:prstGeom>
          <a:ln w="12700">
            <a:miter lim="400000"/>
          </a:ln>
        </p:spPr>
      </p:pic>
      <p:grpSp>
        <p:nvGrpSpPr>
          <p:cNvPr id="305" name="Group 9"/>
          <p:cNvGrpSpPr/>
          <p:nvPr/>
        </p:nvGrpSpPr>
        <p:grpSpPr>
          <a:xfrm>
            <a:off x="-101" y="-29"/>
            <a:ext cx="4953760" cy="10287016"/>
            <a:chOff x="-51" y="-15"/>
            <a:chExt cx="4953759" cy="10287015"/>
          </a:xfrm>
        </p:grpSpPr>
        <p:sp>
          <p:nvSpPr>
            <p:cNvPr id="299" name="Triangle 12"/>
            <p:cNvSpPr/>
            <p:nvPr/>
          </p:nvSpPr>
          <p:spPr>
            <a:xfrm flipH="1" rot="5400000">
              <a:off x="-1289363" y="5064530"/>
              <a:ext cx="6511782" cy="39331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242427">
                <a:alpha val="4000"/>
              </a:srgbClr>
            </a:solidFill>
            <a:ln w="12700" cap="flat">
              <a:noFill/>
              <a:miter lim="400000"/>
            </a:ln>
            <a:effectLst/>
          </p:spPr>
          <p:txBody>
            <a:bodyPr wrap="square" lIns="68577" tIns="68577" rIns="68577" bIns="68577" numCol="1" anchor="ctr">
              <a:noAutofit/>
            </a:bodyPr>
            <a:lstStyle/>
            <a:p>
              <a:pPr algn="ctr" defTabSz="685800">
                <a:defRPr sz="2600">
                  <a:solidFill>
                    <a:srgbClr val="FFFFFF"/>
                  </a:solidFill>
                  <a:latin typeface="Corbel"/>
                  <a:ea typeface="Corbel"/>
                  <a:cs typeface="Corbel"/>
                  <a:sym typeface="Corbel"/>
                </a:defRPr>
              </a:pPr>
            </a:p>
          </p:txBody>
        </p:sp>
        <p:sp>
          <p:nvSpPr>
            <p:cNvPr id="300" name="Triangle 13"/>
            <p:cNvSpPr/>
            <p:nvPr/>
          </p:nvSpPr>
          <p:spPr>
            <a:xfrm flipH="1" rot="5400000">
              <a:off x="-3324157" y="4167958"/>
              <a:ext cx="9448078" cy="27900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242427">
                <a:alpha val="4000"/>
              </a:srgbClr>
            </a:solidFill>
            <a:ln w="12700" cap="flat">
              <a:noFill/>
              <a:miter lim="400000"/>
            </a:ln>
            <a:effectLst/>
          </p:spPr>
          <p:txBody>
            <a:bodyPr wrap="square" lIns="68577" tIns="68577" rIns="68577" bIns="68577" numCol="1" anchor="ctr">
              <a:noAutofit/>
            </a:bodyPr>
            <a:lstStyle/>
            <a:p>
              <a:pPr algn="ctr" defTabSz="685800">
                <a:defRPr sz="2600">
                  <a:solidFill>
                    <a:srgbClr val="FFFFFF"/>
                  </a:solidFill>
                  <a:latin typeface="Corbel"/>
                  <a:ea typeface="Corbel"/>
                  <a:cs typeface="Corbel"/>
                  <a:sym typeface="Corbel"/>
                </a:defRPr>
              </a:pPr>
            </a:p>
          </p:txBody>
        </p:sp>
        <p:sp>
          <p:nvSpPr>
            <p:cNvPr id="301" name="Triangle 14"/>
            <p:cNvSpPr/>
            <p:nvPr/>
          </p:nvSpPr>
          <p:spPr>
            <a:xfrm flipH="1" rot="5400000">
              <a:off x="1405645" y="6738936"/>
              <a:ext cx="2147295" cy="49488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242427">
                <a:alpha val="4000"/>
              </a:srgbClr>
            </a:solidFill>
            <a:ln w="12700" cap="flat">
              <a:noFill/>
              <a:miter lim="400000"/>
            </a:ln>
            <a:effectLst/>
          </p:spPr>
          <p:txBody>
            <a:bodyPr wrap="square" lIns="68577" tIns="68577" rIns="68577" bIns="68577" numCol="1" anchor="ctr">
              <a:noAutofit/>
            </a:bodyPr>
            <a:lstStyle/>
            <a:p>
              <a:pPr algn="ctr" defTabSz="685800">
                <a:defRPr sz="2600">
                  <a:solidFill>
                    <a:srgbClr val="FFFFFF"/>
                  </a:solidFill>
                  <a:latin typeface="Corbel"/>
                  <a:ea typeface="Corbel"/>
                  <a:cs typeface="Corbel"/>
                  <a:sym typeface="Corbel"/>
                </a:defRPr>
              </a:pPr>
            </a:p>
          </p:txBody>
        </p:sp>
        <p:sp>
          <p:nvSpPr>
            <p:cNvPr id="302" name="Triangle 15"/>
            <p:cNvSpPr/>
            <p:nvPr/>
          </p:nvSpPr>
          <p:spPr>
            <a:xfrm flipH="1" rot="5400000">
              <a:off x="47016" y="7173800"/>
              <a:ext cx="3066133" cy="31602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242427">
                <a:alpha val="4000"/>
              </a:srgbClr>
            </a:solidFill>
            <a:ln w="12700" cap="flat">
              <a:noFill/>
              <a:miter lim="400000"/>
            </a:ln>
            <a:effectLst/>
          </p:spPr>
          <p:txBody>
            <a:bodyPr wrap="square" lIns="68577" tIns="68577" rIns="68577" bIns="68577" numCol="1" anchor="ctr">
              <a:noAutofit/>
            </a:bodyPr>
            <a:lstStyle/>
            <a:p>
              <a:pPr algn="ctr" defTabSz="685800">
                <a:defRPr sz="2600">
                  <a:solidFill>
                    <a:srgbClr val="FFFFFF"/>
                  </a:solidFill>
                  <a:latin typeface="Corbel"/>
                  <a:ea typeface="Corbel"/>
                  <a:cs typeface="Corbel"/>
                  <a:sym typeface="Corbel"/>
                </a:defRPr>
              </a:pPr>
            </a:p>
          </p:txBody>
        </p:sp>
        <p:sp>
          <p:nvSpPr>
            <p:cNvPr id="303" name="Triangle 16"/>
            <p:cNvSpPr/>
            <p:nvPr/>
          </p:nvSpPr>
          <p:spPr>
            <a:xfrm rot="5400000">
              <a:off x="-296852" y="301715"/>
              <a:ext cx="2761637" cy="21581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242427">
                <a:alpha val="4000"/>
              </a:srgbClr>
            </a:solidFill>
            <a:ln w="12700" cap="flat">
              <a:noFill/>
              <a:miter lim="400000"/>
            </a:ln>
            <a:effectLst/>
          </p:spPr>
          <p:txBody>
            <a:bodyPr wrap="square" lIns="68577" tIns="68577" rIns="68577" bIns="68577" numCol="1" anchor="ctr">
              <a:noAutofit/>
            </a:bodyPr>
            <a:lstStyle/>
            <a:p>
              <a:pPr algn="ctr" defTabSz="685800">
                <a:defRPr sz="2600">
                  <a:solidFill>
                    <a:srgbClr val="FFFFFF"/>
                  </a:solidFill>
                  <a:latin typeface="Corbel"/>
                  <a:ea typeface="Corbel"/>
                  <a:cs typeface="Corbel"/>
                  <a:sym typeface="Corbel"/>
                </a:defRPr>
              </a:pPr>
            </a:p>
          </p:txBody>
        </p:sp>
        <p:sp>
          <p:nvSpPr>
            <p:cNvPr id="304" name="Triangle 17"/>
            <p:cNvSpPr/>
            <p:nvPr/>
          </p:nvSpPr>
          <p:spPr>
            <a:xfrm rot="5400000">
              <a:off x="-1932650" y="1932585"/>
              <a:ext cx="5243384" cy="13781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242427">
                <a:alpha val="4000"/>
              </a:srgbClr>
            </a:solidFill>
            <a:ln w="12700" cap="flat">
              <a:noFill/>
              <a:miter lim="400000"/>
            </a:ln>
            <a:effectLst/>
          </p:spPr>
          <p:txBody>
            <a:bodyPr wrap="square" lIns="68577" tIns="68577" rIns="68577" bIns="68577" numCol="1" anchor="ctr">
              <a:noAutofit/>
            </a:bodyPr>
            <a:lstStyle/>
            <a:p>
              <a:pPr algn="ctr" defTabSz="685800">
                <a:defRPr sz="2600">
                  <a:solidFill>
                    <a:srgbClr val="FFFFFF"/>
                  </a:solidFill>
                  <a:latin typeface="Corbel"/>
                  <a:ea typeface="Corbel"/>
                  <a:cs typeface="Corbel"/>
                  <a:sym typeface="Corbel"/>
                </a:defRPr>
              </a:pPr>
            </a:p>
          </p:txBody>
        </p:sp>
      </p:grpSp>
      <p:sp>
        <p:nvSpPr>
          <p:cNvPr id="306" name="Rectangle 8"/>
          <p:cNvSpPr/>
          <p:nvPr/>
        </p:nvSpPr>
        <p:spPr>
          <a:xfrm>
            <a:off x="0" y="9767452"/>
            <a:ext cx="18288000" cy="519553"/>
          </a:xfrm>
          <a:prstGeom prst="rect">
            <a:avLst/>
          </a:prstGeom>
          <a:solidFill>
            <a:srgbClr val="242427"/>
          </a:solidFill>
          <a:ln w="12700">
            <a:miter lim="400000"/>
          </a:ln>
        </p:spPr>
        <p:txBody>
          <a:bodyPr lIns="68577" tIns="68577" rIns="68577" bIns="68577" anchor="ctr"/>
          <a:lstStyle/>
          <a:p>
            <a:pPr algn="ctr" defTabSz="685800">
              <a:defRPr sz="2600">
                <a:solidFill>
                  <a:srgbClr val="FFFFFF"/>
                </a:solidFill>
                <a:latin typeface="Corbel"/>
                <a:ea typeface="Corbel"/>
                <a:cs typeface="Corbel"/>
                <a:sym typeface="Corbel"/>
              </a:defRPr>
            </a:pPr>
          </a:p>
        </p:txBody>
      </p:sp>
      <p:sp>
        <p:nvSpPr>
          <p:cNvPr id="307" name="Rectangle 10"/>
          <p:cNvSpPr/>
          <p:nvPr/>
        </p:nvSpPr>
        <p:spPr>
          <a:xfrm>
            <a:off x="636504" y="9754137"/>
            <a:ext cx="646552" cy="519553"/>
          </a:xfrm>
          <a:prstGeom prst="rect">
            <a:avLst/>
          </a:prstGeom>
          <a:solidFill>
            <a:srgbClr val="000000"/>
          </a:solidFill>
          <a:ln w="12700">
            <a:miter lim="400000"/>
          </a:ln>
        </p:spPr>
        <p:txBody>
          <a:bodyPr lIns="68577" tIns="68577" rIns="68577" bIns="68577" anchor="ctr"/>
          <a:lstStyle/>
          <a:p>
            <a:pPr algn="ctr" defTabSz="685800">
              <a:defRPr b="1" sz="2600">
                <a:solidFill>
                  <a:srgbClr val="FFFFFF"/>
                </a:solidFill>
                <a:latin typeface="Gill Sans"/>
                <a:ea typeface="Gill Sans"/>
                <a:cs typeface="Gill Sans"/>
                <a:sym typeface="Gill Sans"/>
              </a:defRPr>
            </a:pPr>
          </a:p>
        </p:txBody>
      </p:sp>
      <p:sp>
        <p:nvSpPr>
          <p:cNvPr id="308" name="Parallelogram 6"/>
          <p:cNvSpPr/>
          <p:nvPr/>
        </p:nvSpPr>
        <p:spPr>
          <a:xfrm>
            <a:off x="-277096" y="1468579"/>
            <a:ext cx="16441527" cy="969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32" y="0"/>
                </a:lnTo>
                <a:lnTo>
                  <a:pt x="21600" y="0"/>
                </a:lnTo>
                <a:lnTo>
                  <a:pt x="21568" y="21600"/>
                </a:lnTo>
                <a:close/>
              </a:path>
            </a:pathLst>
          </a:custGeom>
          <a:solidFill>
            <a:srgbClr val="73CBB2"/>
          </a:solidFill>
          <a:ln w="12700">
            <a:miter lim="400000"/>
          </a:ln>
        </p:spPr>
        <p:txBody>
          <a:bodyPr lIns="68577" tIns="68577" rIns="68577" bIns="68577" anchor="ctr"/>
          <a:lstStyle/>
          <a:p>
            <a:pPr algn="ctr" defTabSz="685800">
              <a:defRPr sz="2600">
                <a:solidFill>
                  <a:srgbClr val="FFFFFF"/>
                </a:solidFill>
                <a:latin typeface="Corbel"/>
                <a:ea typeface="Corbel"/>
                <a:cs typeface="Corbel"/>
                <a:sym typeface="Corbel"/>
              </a:defRPr>
            </a:pPr>
          </a:p>
        </p:txBody>
      </p:sp>
      <p:sp>
        <p:nvSpPr>
          <p:cNvPr id="309" name="Texto del título"/>
          <p:cNvSpPr txBox="1"/>
          <p:nvPr>
            <p:ph type="title"/>
          </p:nvPr>
        </p:nvSpPr>
        <p:spPr>
          <a:xfrm>
            <a:off x="813727" y="650080"/>
            <a:ext cx="17264787" cy="1092146"/>
          </a:xfrm>
          <a:prstGeom prst="rect">
            <a:avLst/>
          </a:prstGeom>
        </p:spPr>
        <p:txBody>
          <a:bodyPr lIns="68577" tIns="68577" rIns="68577" bIns="68577"/>
          <a:lstStyle>
            <a:lvl1pPr>
              <a:defRPr b="1">
                <a:latin typeface="Gill Sans"/>
                <a:ea typeface="Gill Sans"/>
                <a:cs typeface="Gill Sans"/>
                <a:sym typeface="Gill Sans"/>
              </a:defRPr>
            </a:lvl1pPr>
          </a:lstStyle>
          <a:p>
            <a:pPr/>
            <a:r>
              <a:t>Texto del título</a:t>
            </a:r>
          </a:p>
        </p:txBody>
      </p:sp>
      <p:sp>
        <p:nvSpPr>
          <p:cNvPr id="310" name="Nivel de texto 1…"/>
          <p:cNvSpPr txBox="1"/>
          <p:nvPr>
            <p:ph type="body" idx="1"/>
          </p:nvPr>
        </p:nvSpPr>
        <p:spPr>
          <a:xfrm>
            <a:off x="813724" y="1979107"/>
            <a:ext cx="16687198" cy="7167722"/>
          </a:xfrm>
          <a:prstGeom prst="rect">
            <a:avLst/>
          </a:prstGeom>
        </p:spPr>
        <p:txBody>
          <a:bodyPr lIns="68577" tIns="68577" rIns="68577" bIns="68577"/>
          <a:lstStyle>
            <a:lvl1pPr>
              <a:defRPr>
                <a:latin typeface="Corbel"/>
                <a:ea typeface="Corbel"/>
                <a:cs typeface="Corbel"/>
                <a:sym typeface="Corbel"/>
              </a:defRPr>
            </a:lvl1pPr>
            <a:lvl2pPr>
              <a:defRPr>
                <a:latin typeface="Corbel"/>
                <a:ea typeface="Corbel"/>
                <a:cs typeface="Corbel"/>
                <a:sym typeface="Corbel"/>
              </a:defRPr>
            </a:lvl2pPr>
            <a:lvl3pPr>
              <a:defRPr>
                <a:latin typeface="Corbel"/>
                <a:ea typeface="Corbel"/>
                <a:cs typeface="Corbel"/>
                <a:sym typeface="Corbel"/>
              </a:defRPr>
            </a:lvl3pPr>
            <a:lvl4pPr>
              <a:defRPr>
                <a:latin typeface="Corbel"/>
                <a:ea typeface="Corbel"/>
                <a:cs typeface="Corbel"/>
                <a:sym typeface="Corbel"/>
              </a:defRPr>
            </a:lvl4pPr>
            <a:lvl5pPr>
              <a:defRPr>
                <a:latin typeface="Corbel"/>
                <a:ea typeface="Corbel"/>
                <a:cs typeface="Corbel"/>
                <a:sym typeface="Corbel"/>
              </a:defRPr>
            </a:lvl5pPr>
          </a:lstStyle>
          <a:p>
            <a:pPr/>
            <a:r>
              <a:t>Nivel de texto 1</a:t>
            </a:r>
          </a:p>
          <a:p>
            <a:pPr lvl="1"/>
            <a:r>
              <a:t>Nivel de texto 2</a:t>
            </a:r>
          </a:p>
          <a:p>
            <a:pPr lvl="2"/>
            <a:r>
              <a:t>Nivel de texto 3</a:t>
            </a:r>
          </a:p>
          <a:p>
            <a:pPr lvl="3"/>
            <a:r>
              <a:t>Nivel de texto 4</a:t>
            </a:r>
          </a:p>
          <a:p>
            <a:pPr lvl="4"/>
            <a:r>
              <a:t>Nivel de texto 5</a:t>
            </a:r>
          </a:p>
        </p:txBody>
      </p:sp>
      <p:sp>
        <p:nvSpPr>
          <p:cNvPr id="311" name="Número de diapositiva"/>
          <p:cNvSpPr txBox="1"/>
          <p:nvPr>
            <p:ph type="sldNum" sz="quarter" idx="2"/>
          </p:nvPr>
        </p:nvSpPr>
        <p:spPr>
          <a:xfrm>
            <a:off x="794291" y="9843114"/>
            <a:ext cx="330979" cy="314955"/>
          </a:xfrm>
          <a:prstGeom prst="rect">
            <a:avLst/>
          </a:prstGeom>
        </p:spPr>
        <p:txBody>
          <a:bodyPr lIns="68577" tIns="68577" rIns="68577" bIns="68577"/>
          <a:lstStyle>
            <a:lvl1pPr>
              <a:defRPr b="1">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bg>
      <p:bgPr>
        <a:solidFill>
          <a:srgbClr val="FFFFFF"/>
        </a:solidFill>
      </p:bgPr>
    </p:bg>
    <p:spTree>
      <p:nvGrpSpPr>
        <p:cNvPr id="1" name=""/>
        <p:cNvGrpSpPr/>
        <p:nvPr/>
      </p:nvGrpSpPr>
      <p:grpSpPr>
        <a:xfrm>
          <a:off x="0" y="0"/>
          <a:ext cx="0" cy="0"/>
          <a:chOff x="0" y="0"/>
          <a:chExt cx="0" cy="0"/>
        </a:xfrm>
      </p:grpSpPr>
      <p:sp>
        <p:nvSpPr>
          <p:cNvPr id="318" name="Right Triangle 7"/>
          <p:cNvSpPr/>
          <p:nvPr/>
        </p:nvSpPr>
        <p:spPr>
          <a:xfrm>
            <a:off x="-1" y="8343900"/>
            <a:ext cx="6286501" cy="19431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5D9FC3">
              <a:alpha val="11952"/>
            </a:srgbClr>
          </a:solidFill>
          <a:ln w="12700">
            <a:miter lim="400000"/>
          </a:ln>
        </p:spPr>
        <p:txBody>
          <a:bodyPr lIns="45718" tIns="45718" rIns="45718" bIns="45718" anchor="ctr"/>
          <a:lstStyle/>
          <a:p>
            <a:pPr algn="ctr" defTabSz="1371600">
              <a:defRPr sz="2600">
                <a:solidFill>
                  <a:srgbClr val="FFFFFF"/>
                </a:solidFill>
                <a:latin typeface="Aptos"/>
                <a:ea typeface="Aptos"/>
                <a:cs typeface="Aptos"/>
                <a:sym typeface="Aptos"/>
              </a:defRPr>
            </a:pPr>
          </a:p>
        </p:txBody>
      </p:sp>
      <p:sp>
        <p:nvSpPr>
          <p:cNvPr id="319" name="Right Triangle 8"/>
          <p:cNvSpPr/>
          <p:nvPr/>
        </p:nvSpPr>
        <p:spPr>
          <a:xfrm>
            <a:off x="-2" y="0"/>
            <a:ext cx="2046771" cy="10287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5397BB">
              <a:alpha val="11952"/>
            </a:srgbClr>
          </a:solidFill>
          <a:ln w="12700">
            <a:miter lim="400000"/>
          </a:ln>
        </p:spPr>
        <p:txBody>
          <a:bodyPr lIns="45718" tIns="45718" rIns="45718" bIns="45718" anchor="ctr"/>
          <a:lstStyle/>
          <a:p>
            <a:pPr algn="ctr" defTabSz="1371600">
              <a:defRPr sz="2600">
                <a:solidFill>
                  <a:srgbClr val="FFFFFF"/>
                </a:solidFill>
                <a:latin typeface="Aptos"/>
                <a:ea typeface="Aptos"/>
                <a:cs typeface="Aptos"/>
                <a:sym typeface="Aptos"/>
              </a:defRPr>
            </a:pPr>
          </a:p>
        </p:txBody>
      </p:sp>
      <p:sp>
        <p:nvSpPr>
          <p:cNvPr id="320" name="Right Triangle 9"/>
          <p:cNvSpPr/>
          <p:nvPr/>
        </p:nvSpPr>
        <p:spPr>
          <a:xfrm flipH="1">
            <a:off x="2046767" y="6029325"/>
            <a:ext cx="16241234" cy="42576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5D9FC3">
              <a:alpha val="8043"/>
            </a:srgbClr>
          </a:solidFill>
          <a:ln w="12700">
            <a:miter lim="400000"/>
          </a:ln>
        </p:spPr>
        <p:txBody>
          <a:bodyPr lIns="45718" tIns="45718" rIns="45718" bIns="45718" anchor="ctr"/>
          <a:lstStyle/>
          <a:p>
            <a:pPr algn="ctr" defTabSz="1371600">
              <a:defRPr sz="2600">
                <a:solidFill>
                  <a:srgbClr val="FFFFFF"/>
                </a:solidFill>
                <a:latin typeface="Aptos"/>
                <a:ea typeface="Aptos"/>
                <a:cs typeface="Aptos"/>
                <a:sym typeface="Aptos"/>
              </a:defRPr>
            </a:pPr>
          </a:p>
        </p:txBody>
      </p:sp>
      <p:sp>
        <p:nvSpPr>
          <p:cNvPr id="321" name="Rectangle 10"/>
          <p:cNvSpPr/>
          <p:nvPr/>
        </p:nvSpPr>
        <p:spPr>
          <a:xfrm>
            <a:off x="0" y="9775325"/>
            <a:ext cx="18288000" cy="511675"/>
          </a:xfrm>
          <a:prstGeom prst="rect">
            <a:avLst/>
          </a:prstGeom>
          <a:solidFill>
            <a:srgbClr val="5397BB"/>
          </a:solidFill>
          <a:ln w="12700">
            <a:miter lim="400000"/>
          </a:ln>
        </p:spPr>
        <p:txBody>
          <a:bodyPr lIns="45718" tIns="45718" rIns="45718" bIns="45718" anchor="ctr"/>
          <a:lstStyle/>
          <a:p>
            <a:pPr algn="ctr" defTabSz="1371600">
              <a:defRPr sz="2600">
                <a:solidFill>
                  <a:srgbClr val="FFFFFF"/>
                </a:solidFill>
                <a:latin typeface="Aptos"/>
                <a:ea typeface="Aptos"/>
                <a:cs typeface="Aptos"/>
                <a:sym typeface="Aptos"/>
              </a:defRPr>
            </a:pPr>
          </a:p>
        </p:txBody>
      </p:sp>
      <p:sp>
        <p:nvSpPr>
          <p:cNvPr id="322" name="TextBox 12"/>
          <p:cNvSpPr txBox="1"/>
          <p:nvPr/>
        </p:nvSpPr>
        <p:spPr>
          <a:xfrm>
            <a:off x="1325878" y="9782761"/>
            <a:ext cx="2991484" cy="441959"/>
          </a:xfrm>
          <a:prstGeom prst="rect">
            <a:avLst/>
          </a:prstGeom>
          <a:ln w="12700">
            <a:miter lim="400000"/>
          </a:ln>
          <a:extLst>
            <a:ext uri="{C572A759-6A51-4108-AA02-DFA0A04FC94B}">
              <ma14:wrappingTextBoxFlag xmlns:ma14="http://schemas.microsoft.com/office/mac/drawingml/2011/main" val="1"/>
            </a:ext>
          </a:extLst>
        </p:spPr>
        <p:txBody>
          <a:bodyPr wrap="none" lIns="68579" tIns="68579" rIns="68579" bIns="68579">
            <a:spAutoFit/>
          </a:bodyPr>
          <a:lstStyle>
            <a:lvl1pPr defTabSz="1371600">
              <a:defRPr sz="2000">
                <a:solidFill>
                  <a:srgbClr val="FFFFFF"/>
                </a:solidFill>
                <a:latin typeface="Helvetica"/>
                <a:ea typeface="Helvetica"/>
                <a:cs typeface="Helvetica"/>
                <a:sym typeface="Helvetica"/>
              </a:defRPr>
            </a:lvl1pPr>
          </a:lstStyle>
          <a:p>
            <a:pPr/>
            <a:r>
              <a:t>SAVING YOUR FUTURE</a:t>
            </a:r>
          </a:p>
        </p:txBody>
      </p:sp>
      <p:sp>
        <p:nvSpPr>
          <p:cNvPr id="323" name="Número de diapositiva"/>
          <p:cNvSpPr txBox="1"/>
          <p:nvPr>
            <p:ph type="sldNum" sz="quarter" idx="2"/>
          </p:nvPr>
        </p:nvSpPr>
        <p:spPr>
          <a:xfrm>
            <a:off x="12702269" y="9326245"/>
            <a:ext cx="404131" cy="416560"/>
          </a:xfrm>
          <a:prstGeom prst="rect">
            <a:avLst/>
          </a:prstGeom>
        </p:spPr>
        <p:txBody>
          <a:bodyPr/>
          <a:lstStyle>
            <a:lvl1pPr algn="r" defTabSz="1371600">
              <a:defRPr sz="1800">
                <a:solidFill>
                  <a:srgbClr val="757575"/>
                </a:solidFill>
                <a:latin typeface="Aptos"/>
                <a:ea typeface="Aptos"/>
                <a:cs typeface="Aptos"/>
                <a:sym typeface="Apto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bg>
      <p:bgPr>
        <a:solidFill>
          <a:srgbClr val="FFFFFF"/>
        </a:solidFill>
      </p:bgPr>
    </p:bg>
    <p:spTree>
      <p:nvGrpSpPr>
        <p:cNvPr id="1" name=""/>
        <p:cNvGrpSpPr/>
        <p:nvPr/>
      </p:nvGrpSpPr>
      <p:grpSpPr>
        <a:xfrm>
          <a:off x="0" y="0"/>
          <a:ext cx="0" cy="0"/>
          <a:chOff x="0" y="0"/>
          <a:chExt cx="0" cy="0"/>
        </a:xfrm>
      </p:grpSpPr>
      <p:sp>
        <p:nvSpPr>
          <p:cNvPr id="42" name="Texto del título"/>
          <p:cNvSpPr txBox="1"/>
          <p:nvPr>
            <p:ph type="title"/>
          </p:nvPr>
        </p:nvSpPr>
        <p:spPr>
          <a:xfrm>
            <a:off x="722312" y="4406900"/>
            <a:ext cx="7772401" cy="1362075"/>
          </a:xfrm>
          <a:prstGeom prst="rect">
            <a:avLst/>
          </a:prstGeom>
        </p:spPr>
        <p:txBody>
          <a:bodyPr lIns="45718" tIns="45718" rIns="45718" bIns="45718"/>
          <a:lstStyle>
            <a:lvl1pPr defTabSz="914400">
              <a:lnSpc>
                <a:spcPct val="100000"/>
              </a:lnSpc>
              <a:defRPr b="1" cap="all" sz="4000">
                <a:solidFill>
                  <a:srgbClr val="000000"/>
                </a:solidFill>
                <a:latin typeface="Calibri"/>
                <a:ea typeface="Calibri"/>
                <a:cs typeface="Calibri"/>
                <a:sym typeface="Calibri"/>
              </a:defRPr>
            </a:lvl1pPr>
          </a:lstStyle>
          <a:p>
            <a:pPr>
              <a:defRPr>
                <a:effectLst/>
              </a:defRPr>
            </a:pPr>
            <a:r>
              <a:t>Texto del título</a:t>
            </a:r>
          </a:p>
        </p:txBody>
      </p:sp>
      <p:sp>
        <p:nvSpPr>
          <p:cNvPr id="43" name="Nivel de texto 1…"/>
          <p:cNvSpPr txBox="1"/>
          <p:nvPr>
            <p:ph type="body" sz="quarter" idx="1"/>
          </p:nvPr>
        </p:nvSpPr>
        <p:spPr>
          <a:xfrm>
            <a:off x="722312" y="2906713"/>
            <a:ext cx="7772401" cy="1500189"/>
          </a:xfrm>
          <a:prstGeom prst="rect">
            <a:avLst/>
          </a:prstGeom>
        </p:spPr>
        <p:txBody>
          <a:bodyPr lIns="45718" tIns="45718" rIns="45718" bIns="45718" anchor="b"/>
          <a:lstStyle>
            <a:lvl1pPr defTabSz="914400">
              <a:lnSpc>
                <a:spcPct val="100000"/>
              </a:lnSpc>
              <a:spcBef>
                <a:spcPts val="400"/>
              </a:spcBef>
              <a:defRPr sz="2000">
                <a:solidFill>
                  <a:srgbClr val="888888"/>
                </a:solidFill>
                <a:latin typeface="Calibri"/>
                <a:ea typeface="Calibri"/>
                <a:cs typeface="Calibri"/>
                <a:sym typeface="Calibri"/>
              </a:defRPr>
            </a:lvl1pPr>
            <a:lvl2pPr defTabSz="914400">
              <a:lnSpc>
                <a:spcPct val="100000"/>
              </a:lnSpc>
              <a:spcBef>
                <a:spcPts val="400"/>
              </a:spcBef>
              <a:defRPr sz="2000">
                <a:solidFill>
                  <a:srgbClr val="888888"/>
                </a:solidFill>
                <a:latin typeface="Calibri"/>
                <a:ea typeface="Calibri"/>
                <a:cs typeface="Calibri"/>
                <a:sym typeface="Calibri"/>
              </a:defRPr>
            </a:lvl2pPr>
            <a:lvl3pPr defTabSz="914400">
              <a:lnSpc>
                <a:spcPct val="100000"/>
              </a:lnSpc>
              <a:spcBef>
                <a:spcPts val="400"/>
              </a:spcBef>
              <a:defRPr sz="2000">
                <a:solidFill>
                  <a:srgbClr val="888888"/>
                </a:solidFill>
                <a:latin typeface="Calibri"/>
                <a:ea typeface="Calibri"/>
                <a:cs typeface="Calibri"/>
                <a:sym typeface="Calibri"/>
              </a:defRPr>
            </a:lvl3pPr>
            <a:lvl4pPr defTabSz="914400">
              <a:lnSpc>
                <a:spcPct val="100000"/>
              </a:lnSpc>
              <a:spcBef>
                <a:spcPts val="400"/>
              </a:spcBef>
              <a:defRPr sz="2000">
                <a:solidFill>
                  <a:srgbClr val="888888"/>
                </a:solidFill>
                <a:latin typeface="Calibri"/>
                <a:ea typeface="Calibri"/>
                <a:cs typeface="Calibri"/>
                <a:sym typeface="Calibri"/>
              </a:defRPr>
            </a:lvl4pPr>
            <a:lvl5pPr defTabSz="914400">
              <a:lnSpc>
                <a:spcPct val="100000"/>
              </a:lnSpc>
              <a:spcBef>
                <a:spcPts val="400"/>
              </a:spcBef>
              <a:defRPr sz="2000">
                <a:solidFill>
                  <a:srgbClr val="888888"/>
                </a:solidFill>
                <a:latin typeface="Calibri"/>
                <a:ea typeface="Calibri"/>
                <a:cs typeface="Calibri"/>
                <a:sym typeface="Calibri"/>
              </a:defRPr>
            </a:lvl5pPr>
          </a:lstStyle>
          <a:p>
            <a:pPr/>
            <a:r>
              <a:t>Nivel de texto 1</a:t>
            </a:r>
          </a:p>
          <a:p>
            <a:pPr lvl="1"/>
            <a:r>
              <a:t>Nivel de texto 2</a:t>
            </a:r>
          </a:p>
          <a:p>
            <a:pPr lvl="2"/>
            <a:r>
              <a:t>Nivel de texto 3</a:t>
            </a:r>
          </a:p>
          <a:p>
            <a:pPr lvl="3"/>
            <a:r>
              <a:t>Nivel de texto 4</a:t>
            </a:r>
          </a:p>
          <a:p>
            <a:pPr lvl="4"/>
            <a:r>
              <a:t>Nivel de texto 5</a:t>
            </a:r>
          </a:p>
        </p:txBody>
      </p:sp>
      <p:sp>
        <p:nvSpPr>
          <p:cNvPr id="44" name="Número de diapositiva"/>
          <p:cNvSpPr txBox="1"/>
          <p:nvPr>
            <p:ph type="sldNum" sz="quarter" idx="2"/>
          </p:nvPr>
        </p:nvSpPr>
        <p:spPr>
          <a:xfrm>
            <a:off x="8428178" y="6414761"/>
            <a:ext cx="258623" cy="248303"/>
          </a:xfrm>
          <a:prstGeom prst="rect">
            <a:avLst/>
          </a:prstGeom>
        </p:spPr>
        <p:txBody>
          <a:bodyPr lIns="45718" tIns="45718" rIns="45718" bIns="45718"/>
          <a:lstStyle>
            <a:lvl1pPr algn="r" defTabSz="91440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bg>
      <p:bgPr>
        <a:solidFill>
          <a:srgbClr val="FFFFFF"/>
        </a:solidFill>
      </p:bgPr>
    </p:bg>
    <p:spTree>
      <p:nvGrpSpPr>
        <p:cNvPr id="1" name=""/>
        <p:cNvGrpSpPr/>
        <p:nvPr/>
      </p:nvGrpSpPr>
      <p:grpSpPr>
        <a:xfrm>
          <a:off x="0" y="0"/>
          <a:ext cx="0" cy="0"/>
          <a:chOff x="0" y="0"/>
          <a:chExt cx="0" cy="0"/>
        </a:xfrm>
      </p:grpSpPr>
      <p:sp>
        <p:nvSpPr>
          <p:cNvPr id="51" name="Texto del título"/>
          <p:cNvSpPr txBox="1"/>
          <p:nvPr>
            <p:ph type="title"/>
          </p:nvPr>
        </p:nvSpPr>
        <p:spPr>
          <a:xfrm>
            <a:off x="457200" y="274638"/>
            <a:ext cx="8229600" cy="1143001"/>
          </a:xfrm>
          <a:prstGeom prst="rect">
            <a:avLst/>
          </a:prstGeom>
        </p:spPr>
        <p:txBody>
          <a:bodyPr lIns="45718" tIns="45718" rIns="45718" bIns="45718" anchor="ctr"/>
          <a:lstStyle>
            <a:lvl1pPr algn="ctr" defTabSz="914400">
              <a:lnSpc>
                <a:spcPct val="100000"/>
              </a:lnSpc>
              <a:defRPr sz="4400">
                <a:solidFill>
                  <a:srgbClr val="000000"/>
                </a:solidFill>
                <a:latin typeface="Calibri"/>
                <a:ea typeface="Calibri"/>
                <a:cs typeface="Calibri"/>
                <a:sym typeface="Calibri"/>
              </a:defRPr>
            </a:lvl1pPr>
          </a:lstStyle>
          <a:p>
            <a:pPr>
              <a:defRPr>
                <a:effectLst/>
              </a:defRPr>
            </a:pPr>
            <a:r>
              <a:t>Texto del título</a:t>
            </a:r>
          </a:p>
        </p:txBody>
      </p:sp>
      <p:sp>
        <p:nvSpPr>
          <p:cNvPr id="52" name="Nivel de texto 1…"/>
          <p:cNvSpPr txBox="1"/>
          <p:nvPr>
            <p:ph type="body" sz="quarter" idx="1"/>
          </p:nvPr>
        </p:nvSpPr>
        <p:spPr>
          <a:xfrm>
            <a:off x="457200" y="1600200"/>
            <a:ext cx="4038600" cy="4525963"/>
          </a:xfrm>
          <a:prstGeom prst="rect">
            <a:avLst/>
          </a:prstGeom>
        </p:spPr>
        <p:txBody>
          <a:bodyPr lIns="45718" tIns="45718" rIns="45718" bIns="45718"/>
          <a:lstStyle>
            <a:lvl1pPr marL="342900" indent="-342900" defTabSz="914400">
              <a:lnSpc>
                <a:spcPct val="100000"/>
              </a:lnSpc>
              <a:spcBef>
                <a:spcPts val="600"/>
              </a:spcBef>
              <a:buSzPct val="100000"/>
              <a:buFont typeface="Arial"/>
              <a:buChar char="•"/>
              <a:defRPr sz="2800">
                <a:solidFill>
                  <a:srgbClr val="000000"/>
                </a:solidFill>
                <a:latin typeface="Calibri"/>
                <a:ea typeface="Calibri"/>
                <a:cs typeface="Calibri"/>
                <a:sym typeface="Calibri"/>
              </a:defRPr>
            </a:lvl1pPr>
            <a:lvl2pPr marL="790575" indent="-333375" defTabSz="914400">
              <a:lnSpc>
                <a:spcPct val="100000"/>
              </a:lnSpc>
              <a:spcBef>
                <a:spcPts val="600"/>
              </a:spcBef>
              <a:buSzPct val="100000"/>
              <a:buFont typeface="Arial"/>
              <a:buChar char="–"/>
              <a:defRPr sz="2800">
                <a:solidFill>
                  <a:srgbClr val="000000"/>
                </a:solidFill>
                <a:latin typeface="Calibri"/>
                <a:ea typeface="Calibri"/>
                <a:cs typeface="Calibri"/>
                <a:sym typeface="Calibri"/>
              </a:defRPr>
            </a:lvl2pPr>
            <a:lvl3pPr marL="1234438" indent="-320038" defTabSz="914400">
              <a:lnSpc>
                <a:spcPct val="100000"/>
              </a:lnSpc>
              <a:spcBef>
                <a:spcPts val="600"/>
              </a:spcBef>
              <a:buSzPct val="100000"/>
              <a:buFont typeface="Arial"/>
              <a:buChar char="•"/>
              <a:defRPr sz="2800">
                <a:solidFill>
                  <a:srgbClr val="000000"/>
                </a:solidFill>
                <a:latin typeface="Calibri"/>
                <a:ea typeface="Calibri"/>
                <a:cs typeface="Calibri"/>
                <a:sym typeface="Calibri"/>
              </a:defRPr>
            </a:lvl3pPr>
            <a:lvl4pPr marL="1727200" indent="-355600" defTabSz="914400">
              <a:lnSpc>
                <a:spcPct val="100000"/>
              </a:lnSpc>
              <a:spcBef>
                <a:spcPts val="600"/>
              </a:spcBef>
              <a:buSzPct val="100000"/>
              <a:buFont typeface="Arial"/>
              <a:buChar char="–"/>
              <a:defRPr sz="2800">
                <a:solidFill>
                  <a:srgbClr val="000000"/>
                </a:solidFill>
                <a:latin typeface="Calibri"/>
                <a:ea typeface="Calibri"/>
                <a:cs typeface="Calibri"/>
                <a:sym typeface="Calibri"/>
              </a:defRPr>
            </a:lvl4pPr>
            <a:lvl5pPr marL="2184400" indent="-355600" defTabSz="914400">
              <a:lnSpc>
                <a:spcPct val="100000"/>
              </a:lnSpc>
              <a:spcBef>
                <a:spcPts val="600"/>
              </a:spcBef>
              <a:buSzPct val="100000"/>
              <a:buFont typeface="Arial"/>
              <a:buChar char="»"/>
              <a:defRPr sz="2800">
                <a:solidFill>
                  <a:srgbClr val="000000"/>
                </a:solidFill>
                <a:latin typeface="Calibri"/>
                <a:ea typeface="Calibri"/>
                <a:cs typeface="Calibri"/>
                <a:sym typeface="Calibri"/>
              </a:defRPr>
            </a:lvl5pPr>
          </a:lstStyle>
          <a:p>
            <a:pPr/>
            <a:r>
              <a:t>Nivel de texto 1</a:t>
            </a:r>
          </a:p>
          <a:p>
            <a:pPr lvl="1"/>
            <a:r>
              <a:t>Nivel de texto 2</a:t>
            </a:r>
          </a:p>
          <a:p>
            <a:pPr lvl="2"/>
            <a:r>
              <a:t>Nivel de texto 3</a:t>
            </a:r>
          </a:p>
          <a:p>
            <a:pPr lvl="3"/>
            <a:r>
              <a:t>Nivel de texto 4</a:t>
            </a:r>
          </a:p>
          <a:p>
            <a:pPr lvl="4"/>
            <a:r>
              <a:t>Nivel de texto 5</a:t>
            </a:r>
          </a:p>
        </p:txBody>
      </p:sp>
      <p:sp>
        <p:nvSpPr>
          <p:cNvPr id="53" name="Número de diapositiva"/>
          <p:cNvSpPr txBox="1"/>
          <p:nvPr>
            <p:ph type="sldNum" sz="quarter" idx="2"/>
          </p:nvPr>
        </p:nvSpPr>
        <p:spPr>
          <a:xfrm>
            <a:off x="8428178" y="6414761"/>
            <a:ext cx="258623" cy="248303"/>
          </a:xfrm>
          <a:prstGeom prst="rect">
            <a:avLst/>
          </a:prstGeom>
        </p:spPr>
        <p:txBody>
          <a:bodyPr lIns="45718" tIns="45718" rIns="45718" bIns="45718"/>
          <a:lstStyle>
            <a:lvl1pPr algn="r" defTabSz="91440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bg>
      <p:bgPr>
        <a:solidFill>
          <a:srgbClr val="FFFFFF"/>
        </a:solidFill>
      </p:bgPr>
    </p:bg>
    <p:spTree>
      <p:nvGrpSpPr>
        <p:cNvPr id="1" name=""/>
        <p:cNvGrpSpPr/>
        <p:nvPr/>
      </p:nvGrpSpPr>
      <p:grpSpPr>
        <a:xfrm>
          <a:off x="0" y="0"/>
          <a:ext cx="0" cy="0"/>
          <a:chOff x="0" y="0"/>
          <a:chExt cx="0" cy="0"/>
        </a:xfrm>
      </p:grpSpPr>
      <p:sp>
        <p:nvSpPr>
          <p:cNvPr id="60" name="Texto del título"/>
          <p:cNvSpPr txBox="1"/>
          <p:nvPr>
            <p:ph type="title"/>
          </p:nvPr>
        </p:nvSpPr>
        <p:spPr>
          <a:xfrm>
            <a:off x="457200" y="274638"/>
            <a:ext cx="8229600" cy="1143001"/>
          </a:xfrm>
          <a:prstGeom prst="rect">
            <a:avLst/>
          </a:prstGeom>
        </p:spPr>
        <p:txBody>
          <a:bodyPr lIns="45718" tIns="45718" rIns="45718" bIns="45718" anchor="ctr"/>
          <a:lstStyle>
            <a:lvl1pPr algn="ctr" defTabSz="914400">
              <a:lnSpc>
                <a:spcPct val="100000"/>
              </a:lnSpc>
              <a:defRPr sz="4400">
                <a:solidFill>
                  <a:srgbClr val="000000"/>
                </a:solidFill>
                <a:latin typeface="Calibri"/>
                <a:ea typeface="Calibri"/>
                <a:cs typeface="Calibri"/>
                <a:sym typeface="Calibri"/>
              </a:defRPr>
            </a:lvl1pPr>
          </a:lstStyle>
          <a:p>
            <a:pPr>
              <a:defRPr>
                <a:effectLst/>
              </a:defRPr>
            </a:pPr>
            <a:r>
              <a:t>Texto del título</a:t>
            </a:r>
          </a:p>
        </p:txBody>
      </p:sp>
      <p:sp>
        <p:nvSpPr>
          <p:cNvPr id="61" name="Nivel de texto 1…"/>
          <p:cNvSpPr txBox="1"/>
          <p:nvPr>
            <p:ph type="body" sz="quarter" idx="1"/>
          </p:nvPr>
        </p:nvSpPr>
        <p:spPr>
          <a:xfrm>
            <a:off x="457200" y="1535112"/>
            <a:ext cx="4040188" cy="639763"/>
          </a:xfrm>
          <a:prstGeom prst="rect">
            <a:avLst/>
          </a:prstGeom>
        </p:spPr>
        <p:txBody>
          <a:bodyPr lIns="45718" tIns="45718" rIns="45718" bIns="45718" anchor="b"/>
          <a:lstStyle>
            <a:lvl1pPr defTabSz="914400">
              <a:lnSpc>
                <a:spcPct val="100000"/>
              </a:lnSpc>
              <a:spcBef>
                <a:spcPts val="500"/>
              </a:spcBef>
              <a:defRPr b="1" sz="2400">
                <a:solidFill>
                  <a:srgbClr val="000000"/>
                </a:solidFill>
                <a:latin typeface="Calibri"/>
                <a:ea typeface="Calibri"/>
                <a:cs typeface="Calibri"/>
                <a:sym typeface="Calibri"/>
              </a:defRPr>
            </a:lvl1pPr>
            <a:lvl2pPr defTabSz="914400">
              <a:lnSpc>
                <a:spcPct val="100000"/>
              </a:lnSpc>
              <a:spcBef>
                <a:spcPts val="500"/>
              </a:spcBef>
              <a:defRPr b="1" sz="2400">
                <a:solidFill>
                  <a:srgbClr val="000000"/>
                </a:solidFill>
                <a:latin typeface="Calibri"/>
                <a:ea typeface="Calibri"/>
                <a:cs typeface="Calibri"/>
                <a:sym typeface="Calibri"/>
              </a:defRPr>
            </a:lvl2pPr>
            <a:lvl3pPr defTabSz="914400">
              <a:lnSpc>
                <a:spcPct val="100000"/>
              </a:lnSpc>
              <a:spcBef>
                <a:spcPts val="500"/>
              </a:spcBef>
              <a:defRPr b="1" sz="2400">
                <a:solidFill>
                  <a:srgbClr val="000000"/>
                </a:solidFill>
                <a:latin typeface="Calibri"/>
                <a:ea typeface="Calibri"/>
                <a:cs typeface="Calibri"/>
                <a:sym typeface="Calibri"/>
              </a:defRPr>
            </a:lvl3pPr>
            <a:lvl4pPr defTabSz="914400">
              <a:lnSpc>
                <a:spcPct val="100000"/>
              </a:lnSpc>
              <a:spcBef>
                <a:spcPts val="500"/>
              </a:spcBef>
              <a:defRPr b="1" sz="2400">
                <a:solidFill>
                  <a:srgbClr val="000000"/>
                </a:solidFill>
                <a:latin typeface="Calibri"/>
                <a:ea typeface="Calibri"/>
                <a:cs typeface="Calibri"/>
                <a:sym typeface="Calibri"/>
              </a:defRPr>
            </a:lvl4pPr>
            <a:lvl5pPr defTabSz="914400">
              <a:lnSpc>
                <a:spcPct val="100000"/>
              </a:lnSpc>
              <a:spcBef>
                <a:spcPts val="500"/>
              </a:spcBef>
              <a:defRPr b="1" sz="2400">
                <a:solidFill>
                  <a:srgbClr val="000000"/>
                </a:solidFill>
                <a:latin typeface="Calibri"/>
                <a:ea typeface="Calibri"/>
                <a:cs typeface="Calibri"/>
                <a:sym typeface="Calibri"/>
              </a:defRPr>
            </a:lvl5pPr>
          </a:lstStyle>
          <a:p>
            <a:pPr/>
            <a:r>
              <a:t>Nivel de texto 1</a:t>
            </a:r>
          </a:p>
          <a:p>
            <a:pPr lvl="1"/>
            <a:r>
              <a:t>Nivel de texto 2</a:t>
            </a:r>
          </a:p>
          <a:p>
            <a:pPr lvl="2"/>
            <a:r>
              <a:t>Nivel de texto 3</a:t>
            </a:r>
          </a:p>
          <a:p>
            <a:pPr lvl="3"/>
            <a:r>
              <a:t>Nivel de texto 4</a:t>
            </a:r>
          </a:p>
          <a:p>
            <a:pPr lvl="4"/>
            <a:r>
              <a:t>Nivel de texto 5</a:t>
            </a:r>
          </a:p>
        </p:txBody>
      </p:sp>
      <p:sp>
        <p:nvSpPr>
          <p:cNvPr id="62" name="Text Placeholder 4"/>
          <p:cNvSpPr/>
          <p:nvPr>
            <p:ph type="body" sz="quarter" idx="21"/>
          </p:nvPr>
        </p:nvSpPr>
        <p:spPr>
          <a:xfrm>
            <a:off x="4645025" y="1535112"/>
            <a:ext cx="4041775" cy="639764"/>
          </a:xfrm>
          <a:prstGeom prst="rect">
            <a:avLst/>
          </a:prstGeom>
        </p:spPr>
        <p:txBody>
          <a:bodyPr lIns="45718" tIns="45718" rIns="45718" bIns="45718" anchor="b"/>
          <a:lstStyle/>
          <a:p>
            <a:pPr marL="342900" indent="-342900" defTabSz="914400">
              <a:lnSpc>
                <a:spcPct val="100000"/>
              </a:lnSpc>
              <a:spcBef>
                <a:spcPts val="700"/>
              </a:spcBef>
              <a:buSzPct val="100000"/>
              <a:buFont typeface="Arial"/>
              <a:buChar char="•"/>
              <a:defRPr sz="3200">
                <a:solidFill>
                  <a:srgbClr val="000000"/>
                </a:solidFill>
                <a:latin typeface="Calibri"/>
                <a:ea typeface="Calibri"/>
                <a:cs typeface="Calibri"/>
                <a:sym typeface="Calibri"/>
              </a:defRPr>
            </a:pPr>
          </a:p>
        </p:txBody>
      </p:sp>
      <p:sp>
        <p:nvSpPr>
          <p:cNvPr id="63" name="Número de diapositiva"/>
          <p:cNvSpPr txBox="1"/>
          <p:nvPr>
            <p:ph type="sldNum" sz="quarter" idx="2"/>
          </p:nvPr>
        </p:nvSpPr>
        <p:spPr>
          <a:xfrm>
            <a:off x="8428178" y="6414761"/>
            <a:ext cx="258623" cy="248303"/>
          </a:xfrm>
          <a:prstGeom prst="rect">
            <a:avLst/>
          </a:prstGeom>
        </p:spPr>
        <p:txBody>
          <a:bodyPr lIns="45718" tIns="45718" rIns="45718" bIns="45718"/>
          <a:lstStyle>
            <a:lvl1pPr algn="r" defTabSz="91440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bg>
      <p:bgPr>
        <a:solidFill>
          <a:srgbClr val="FFFFFF"/>
        </a:solidFill>
      </p:bgPr>
    </p:bg>
    <p:spTree>
      <p:nvGrpSpPr>
        <p:cNvPr id="1" name=""/>
        <p:cNvGrpSpPr/>
        <p:nvPr/>
      </p:nvGrpSpPr>
      <p:grpSpPr>
        <a:xfrm>
          <a:off x="0" y="0"/>
          <a:ext cx="0" cy="0"/>
          <a:chOff x="0" y="0"/>
          <a:chExt cx="0" cy="0"/>
        </a:xfrm>
      </p:grpSpPr>
      <p:sp>
        <p:nvSpPr>
          <p:cNvPr id="70" name="Texto del título"/>
          <p:cNvSpPr txBox="1"/>
          <p:nvPr>
            <p:ph type="title"/>
          </p:nvPr>
        </p:nvSpPr>
        <p:spPr>
          <a:xfrm>
            <a:off x="457200" y="274638"/>
            <a:ext cx="8229600" cy="1143001"/>
          </a:xfrm>
          <a:prstGeom prst="rect">
            <a:avLst/>
          </a:prstGeom>
        </p:spPr>
        <p:txBody>
          <a:bodyPr lIns="45718" tIns="45718" rIns="45718" bIns="45718" anchor="ctr"/>
          <a:lstStyle>
            <a:lvl1pPr algn="ctr" defTabSz="914400">
              <a:lnSpc>
                <a:spcPct val="100000"/>
              </a:lnSpc>
              <a:defRPr sz="4400">
                <a:solidFill>
                  <a:srgbClr val="000000"/>
                </a:solidFill>
                <a:latin typeface="Calibri"/>
                <a:ea typeface="Calibri"/>
                <a:cs typeface="Calibri"/>
                <a:sym typeface="Calibri"/>
              </a:defRPr>
            </a:lvl1pPr>
          </a:lstStyle>
          <a:p>
            <a:pPr>
              <a:defRPr>
                <a:effectLst/>
              </a:defRPr>
            </a:pPr>
            <a:r>
              <a:t>Texto del título</a:t>
            </a:r>
          </a:p>
        </p:txBody>
      </p:sp>
      <p:sp>
        <p:nvSpPr>
          <p:cNvPr id="71" name="Número de diapositiva"/>
          <p:cNvSpPr txBox="1"/>
          <p:nvPr>
            <p:ph type="sldNum" sz="quarter" idx="2"/>
          </p:nvPr>
        </p:nvSpPr>
        <p:spPr>
          <a:xfrm>
            <a:off x="8428178" y="6414761"/>
            <a:ext cx="258623" cy="248303"/>
          </a:xfrm>
          <a:prstGeom prst="rect">
            <a:avLst/>
          </a:prstGeom>
        </p:spPr>
        <p:txBody>
          <a:bodyPr lIns="45718" tIns="45718" rIns="45718" bIns="45718"/>
          <a:lstStyle>
            <a:lvl1pPr algn="r" defTabSz="91440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bg>
      <p:bgPr>
        <a:solidFill>
          <a:srgbClr val="FFFFFF"/>
        </a:solidFill>
      </p:bgPr>
    </p:bg>
    <p:spTree>
      <p:nvGrpSpPr>
        <p:cNvPr id="1" name=""/>
        <p:cNvGrpSpPr/>
        <p:nvPr/>
      </p:nvGrpSpPr>
      <p:grpSpPr>
        <a:xfrm>
          <a:off x="0" y="0"/>
          <a:ext cx="0" cy="0"/>
          <a:chOff x="0" y="0"/>
          <a:chExt cx="0" cy="0"/>
        </a:xfrm>
      </p:grpSpPr>
      <p:sp>
        <p:nvSpPr>
          <p:cNvPr id="78" name="Número de diapositiva"/>
          <p:cNvSpPr txBox="1"/>
          <p:nvPr>
            <p:ph type="sldNum" sz="quarter" idx="2"/>
          </p:nvPr>
        </p:nvSpPr>
        <p:spPr>
          <a:xfrm>
            <a:off x="8428178" y="6414761"/>
            <a:ext cx="258623" cy="248303"/>
          </a:xfrm>
          <a:prstGeom prst="rect">
            <a:avLst/>
          </a:prstGeom>
        </p:spPr>
        <p:txBody>
          <a:bodyPr lIns="45718" tIns="45718" rIns="45718" bIns="45718"/>
          <a:lstStyle>
            <a:lvl1pPr algn="r" defTabSz="91440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bg>
      <p:bgPr>
        <a:solidFill>
          <a:srgbClr val="FFFFFF"/>
        </a:solidFill>
      </p:bgPr>
    </p:bg>
    <p:spTree>
      <p:nvGrpSpPr>
        <p:cNvPr id="1" name=""/>
        <p:cNvGrpSpPr/>
        <p:nvPr/>
      </p:nvGrpSpPr>
      <p:grpSpPr>
        <a:xfrm>
          <a:off x="0" y="0"/>
          <a:ext cx="0" cy="0"/>
          <a:chOff x="0" y="0"/>
          <a:chExt cx="0" cy="0"/>
        </a:xfrm>
      </p:grpSpPr>
      <p:sp>
        <p:nvSpPr>
          <p:cNvPr id="85" name="Texto del título"/>
          <p:cNvSpPr txBox="1"/>
          <p:nvPr>
            <p:ph type="title"/>
          </p:nvPr>
        </p:nvSpPr>
        <p:spPr>
          <a:xfrm>
            <a:off x="457200" y="273050"/>
            <a:ext cx="3008315" cy="1162050"/>
          </a:xfrm>
          <a:prstGeom prst="rect">
            <a:avLst/>
          </a:prstGeom>
        </p:spPr>
        <p:txBody>
          <a:bodyPr lIns="45718" tIns="45718" rIns="45718" bIns="45718" anchor="b"/>
          <a:lstStyle>
            <a:lvl1pPr defTabSz="914400">
              <a:lnSpc>
                <a:spcPct val="100000"/>
              </a:lnSpc>
              <a:defRPr b="1" sz="2000">
                <a:solidFill>
                  <a:srgbClr val="000000"/>
                </a:solidFill>
                <a:latin typeface="Calibri"/>
                <a:ea typeface="Calibri"/>
                <a:cs typeface="Calibri"/>
                <a:sym typeface="Calibri"/>
              </a:defRPr>
            </a:lvl1pPr>
          </a:lstStyle>
          <a:p>
            <a:pPr>
              <a:defRPr>
                <a:effectLst/>
              </a:defRPr>
            </a:pPr>
            <a:r>
              <a:t>Texto del título</a:t>
            </a:r>
          </a:p>
        </p:txBody>
      </p:sp>
      <p:sp>
        <p:nvSpPr>
          <p:cNvPr id="86" name="Nivel de texto 1…"/>
          <p:cNvSpPr txBox="1"/>
          <p:nvPr>
            <p:ph type="body" sz="quarter" idx="1"/>
          </p:nvPr>
        </p:nvSpPr>
        <p:spPr>
          <a:xfrm>
            <a:off x="3575050" y="273050"/>
            <a:ext cx="5111750" cy="5853113"/>
          </a:xfrm>
          <a:prstGeom prst="rect">
            <a:avLst/>
          </a:prstGeom>
        </p:spPr>
        <p:txBody>
          <a:bodyPr lIns="45718" tIns="45718" rIns="45718" bIns="45718"/>
          <a:lstStyle>
            <a:lvl1pPr marL="342900" indent="-342900" defTabSz="914400">
              <a:lnSpc>
                <a:spcPct val="100000"/>
              </a:lnSpc>
              <a:spcBef>
                <a:spcPts val="700"/>
              </a:spcBef>
              <a:buSzPct val="100000"/>
              <a:buFont typeface="Arial"/>
              <a:buChar char="•"/>
              <a:defRPr sz="3200">
                <a:solidFill>
                  <a:srgbClr val="000000"/>
                </a:solidFill>
                <a:latin typeface="Calibri"/>
                <a:ea typeface="Calibri"/>
                <a:cs typeface="Calibri"/>
                <a:sym typeface="Calibri"/>
              </a:defRPr>
            </a:lvl1pPr>
            <a:lvl2pPr marL="783771" indent="-326571" defTabSz="914400">
              <a:lnSpc>
                <a:spcPct val="100000"/>
              </a:lnSpc>
              <a:spcBef>
                <a:spcPts val="700"/>
              </a:spcBef>
              <a:buSzPct val="100000"/>
              <a:buFont typeface="Arial"/>
              <a:buChar char="–"/>
              <a:defRPr sz="3200">
                <a:solidFill>
                  <a:srgbClr val="000000"/>
                </a:solidFill>
                <a:latin typeface="Calibri"/>
                <a:ea typeface="Calibri"/>
                <a:cs typeface="Calibri"/>
                <a:sym typeface="Calibri"/>
              </a:defRPr>
            </a:lvl2pPr>
            <a:lvl3pPr marL="1219200" indent="-304800" defTabSz="914400">
              <a:lnSpc>
                <a:spcPct val="100000"/>
              </a:lnSpc>
              <a:spcBef>
                <a:spcPts val="700"/>
              </a:spcBef>
              <a:buSzPct val="100000"/>
              <a:buFont typeface="Arial"/>
              <a:buChar char="•"/>
              <a:defRPr sz="3200">
                <a:solidFill>
                  <a:srgbClr val="000000"/>
                </a:solidFill>
                <a:latin typeface="Calibri"/>
                <a:ea typeface="Calibri"/>
                <a:cs typeface="Calibri"/>
                <a:sym typeface="Calibri"/>
              </a:defRPr>
            </a:lvl3pPr>
            <a:lvl4pPr marL="1737360" indent="-365760" defTabSz="914400">
              <a:lnSpc>
                <a:spcPct val="100000"/>
              </a:lnSpc>
              <a:spcBef>
                <a:spcPts val="700"/>
              </a:spcBef>
              <a:buSzPct val="100000"/>
              <a:buFont typeface="Arial"/>
              <a:buChar char="–"/>
              <a:defRPr sz="3200">
                <a:solidFill>
                  <a:srgbClr val="000000"/>
                </a:solidFill>
                <a:latin typeface="Calibri"/>
                <a:ea typeface="Calibri"/>
                <a:cs typeface="Calibri"/>
                <a:sym typeface="Calibri"/>
              </a:defRPr>
            </a:lvl4pPr>
            <a:lvl5pPr marL="2194560" indent="-365760" defTabSz="914400">
              <a:lnSpc>
                <a:spcPct val="100000"/>
              </a:lnSpc>
              <a:spcBef>
                <a:spcPts val="700"/>
              </a:spcBef>
              <a:buSzPct val="100000"/>
              <a:buFont typeface="Arial"/>
              <a:buChar char="»"/>
              <a:defRPr sz="3200">
                <a:solidFill>
                  <a:srgbClr val="000000"/>
                </a:solidFill>
                <a:latin typeface="Calibri"/>
                <a:ea typeface="Calibri"/>
                <a:cs typeface="Calibri"/>
                <a:sym typeface="Calibri"/>
              </a:defRPr>
            </a:lvl5pPr>
          </a:lstStyle>
          <a:p>
            <a:pPr/>
            <a:r>
              <a:t>Nivel de texto 1</a:t>
            </a:r>
          </a:p>
          <a:p>
            <a:pPr lvl="1"/>
            <a:r>
              <a:t>Nivel de texto 2</a:t>
            </a:r>
          </a:p>
          <a:p>
            <a:pPr lvl="2"/>
            <a:r>
              <a:t>Nivel de texto 3</a:t>
            </a:r>
          </a:p>
          <a:p>
            <a:pPr lvl="3"/>
            <a:r>
              <a:t>Nivel de texto 4</a:t>
            </a:r>
          </a:p>
          <a:p>
            <a:pPr lvl="4"/>
            <a:r>
              <a:t>Nivel de texto 5</a:t>
            </a:r>
          </a:p>
        </p:txBody>
      </p:sp>
      <p:sp>
        <p:nvSpPr>
          <p:cNvPr id="87" name="Text Placeholder 3"/>
          <p:cNvSpPr/>
          <p:nvPr>
            <p:ph type="body" sz="quarter" idx="21"/>
          </p:nvPr>
        </p:nvSpPr>
        <p:spPr>
          <a:xfrm>
            <a:off x="457198" y="1435100"/>
            <a:ext cx="3008317" cy="4691063"/>
          </a:xfrm>
          <a:prstGeom prst="rect">
            <a:avLst/>
          </a:prstGeom>
        </p:spPr>
        <p:txBody>
          <a:bodyPr lIns="45718" tIns="45718" rIns="45718" bIns="45718"/>
          <a:lstStyle/>
          <a:p>
            <a:pPr marL="342900" indent="-342900" defTabSz="914400">
              <a:lnSpc>
                <a:spcPct val="100000"/>
              </a:lnSpc>
              <a:spcBef>
                <a:spcPts val="700"/>
              </a:spcBef>
              <a:buSzPct val="100000"/>
              <a:buFont typeface="Arial"/>
              <a:buChar char="•"/>
              <a:defRPr sz="3200">
                <a:solidFill>
                  <a:srgbClr val="000000"/>
                </a:solidFill>
                <a:latin typeface="Calibri"/>
                <a:ea typeface="Calibri"/>
                <a:cs typeface="Calibri"/>
                <a:sym typeface="Calibri"/>
              </a:defRPr>
            </a:pPr>
          </a:p>
        </p:txBody>
      </p:sp>
      <p:sp>
        <p:nvSpPr>
          <p:cNvPr id="88" name="Número de diapositiva"/>
          <p:cNvSpPr txBox="1"/>
          <p:nvPr>
            <p:ph type="sldNum" sz="quarter" idx="2"/>
          </p:nvPr>
        </p:nvSpPr>
        <p:spPr>
          <a:xfrm>
            <a:off x="8428178" y="6414761"/>
            <a:ext cx="258623" cy="248303"/>
          </a:xfrm>
          <a:prstGeom prst="rect">
            <a:avLst/>
          </a:prstGeom>
        </p:spPr>
        <p:txBody>
          <a:bodyPr lIns="45718" tIns="45718" rIns="45718" bIns="45718"/>
          <a:lstStyle>
            <a:lvl1pPr algn="r" defTabSz="91440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bg>
      <p:bgPr>
        <a:solidFill>
          <a:srgbClr val="FFFFFF"/>
        </a:solidFill>
      </p:bgPr>
    </p:bg>
    <p:spTree>
      <p:nvGrpSpPr>
        <p:cNvPr id="1" name=""/>
        <p:cNvGrpSpPr/>
        <p:nvPr/>
      </p:nvGrpSpPr>
      <p:grpSpPr>
        <a:xfrm>
          <a:off x="0" y="0"/>
          <a:ext cx="0" cy="0"/>
          <a:chOff x="0" y="0"/>
          <a:chExt cx="0" cy="0"/>
        </a:xfrm>
      </p:grpSpPr>
      <p:sp>
        <p:nvSpPr>
          <p:cNvPr id="95" name="Texto del título"/>
          <p:cNvSpPr txBox="1"/>
          <p:nvPr>
            <p:ph type="title"/>
          </p:nvPr>
        </p:nvSpPr>
        <p:spPr>
          <a:xfrm>
            <a:off x="1792288" y="4800600"/>
            <a:ext cx="5486402" cy="566738"/>
          </a:xfrm>
          <a:prstGeom prst="rect">
            <a:avLst/>
          </a:prstGeom>
        </p:spPr>
        <p:txBody>
          <a:bodyPr lIns="45718" tIns="45718" rIns="45718" bIns="45718" anchor="b"/>
          <a:lstStyle>
            <a:lvl1pPr defTabSz="914400">
              <a:lnSpc>
                <a:spcPct val="100000"/>
              </a:lnSpc>
              <a:defRPr b="1" sz="2000">
                <a:solidFill>
                  <a:srgbClr val="000000"/>
                </a:solidFill>
                <a:latin typeface="Calibri"/>
                <a:ea typeface="Calibri"/>
                <a:cs typeface="Calibri"/>
                <a:sym typeface="Calibri"/>
              </a:defRPr>
            </a:lvl1pPr>
          </a:lstStyle>
          <a:p>
            <a:pPr>
              <a:defRPr>
                <a:effectLst/>
              </a:defRPr>
            </a:pPr>
            <a:r>
              <a:t>Texto del título</a:t>
            </a:r>
          </a:p>
        </p:txBody>
      </p:sp>
      <p:sp>
        <p:nvSpPr>
          <p:cNvPr id="96" name="Picture Placeholder 2"/>
          <p:cNvSpPr/>
          <p:nvPr>
            <p:ph type="pic" sz="quarter" idx="21"/>
          </p:nvPr>
        </p:nvSpPr>
        <p:spPr>
          <a:xfrm>
            <a:off x="1792288" y="612775"/>
            <a:ext cx="5486402" cy="4114800"/>
          </a:xfrm>
          <a:prstGeom prst="rect">
            <a:avLst/>
          </a:prstGeom>
        </p:spPr>
        <p:txBody>
          <a:bodyPr lIns="91439" tIns="45719" rIns="91439" bIns="45719">
            <a:noAutofit/>
          </a:bodyPr>
          <a:lstStyle/>
          <a:p>
            <a:pPr/>
          </a:p>
        </p:txBody>
      </p:sp>
      <p:sp>
        <p:nvSpPr>
          <p:cNvPr id="97" name="Nivel de texto 1…"/>
          <p:cNvSpPr txBox="1"/>
          <p:nvPr>
            <p:ph type="body" sz="quarter" idx="1"/>
          </p:nvPr>
        </p:nvSpPr>
        <p:spPr>
          <a:xfrm>
            <a:off x="1792288" y="5367337"/>
            <a:ext cx="5486402" cy="804864"/>
          </a:xfrm>
          <a:prstGeom prst="rect">
            <a:avLst/>
          </a:prstGeom>
        </p:spPr>
        <p:txBody>
          <a:bodyPr lIns="45718" tIns="45718" rIns="45718" bIns="45718"/>
          <a:lstStyle>
            <a:lvl1pPr defTabSz="914400">
              <a:lnSpc>
                <a:spcPct val="100000"/>
              </a:lnSpc>
              <a:spcBef>
                <a:spcPts val="300"/>
              </a:spcBef>
              <a:defRPr sz="1400">
                <a:solidFill>
                  <a:srgbClr val="000000"/>
                </a:solidFill>
                <a:latin typeface="Calibri"/>
                <a:ea typeface="Calibri"/>
                <a:cs typeface="Calibri"/>
                <a:sym typeface="Calibri"/>
              </a:defRPr>
            </a:lvl1pPr>
            <a:lvl2pPr defTabSz="914400">
              <a:lnSpc>
                <a:spcPct val="100000"/>
              </a:lnSpc>
              <a:spcBef>
                <a:spcPts val="300"/>
              </a:spcBef>
              <a:defRPr sz="1400">
                <a:solidFill>
                  <a:srgbClr val="000000"/>
                </a:solidFill>
                <a:latin typeface="Calibri"/>
                <a:ea typeface="Calibri"/>
                <a:cs typeface="Calibri"/>
                <a:sym typeface="Calibri"/>
              </a:defRPr>
            </a:lvl2pPr>
            <a:lvl3pPr defTabSz="914400">
              <a:lnSpc>
                <a:spcPct val="100000"/>
              </a:lnSpc>
              <a:spcBef>
                <a:spcPts val="300"/>
              </a:spcBef>
              <a:defRPr sz="1400">
                <a:solidFill>
                  <a:srgbClr val="000000"/>
                </a:solidFill>
                <a:latin typeface="Calibri"/>
                <a:ea typeface="Calibri"/>
                <a:cs typeface="Calibri"/>
                <a:sym typeface="Calibri"/>
              </a:defRPr>
            </a:lvl3pPr>
            <a:lvl4pPr defTabSz="914400">
              <a:lnSpc>
                <a:spcPct val="100000"/>
              </a:lnSpc>
              <a:spcBef>
                <a:spcPts val="300"/>
              </a:spcBef>
              <a:defRPr sz="1400">
                <a:solidFill>
                  <a:srgbClr val="000000"/>
                </a:solidFill>
                <a:latin typeface="Calibri"/>
                <a:ea typeface="Calibri"/>
                <a:cs typeface="Calibri"/>
                <a:sym typeface="Calibri"/>
              </a:defRPr>
            </a:lvl4pPr>
            <a:lvl5pPr defTabSz="914400">
              <a:lnSpc>
                <a:spcPct val="100000"/>
              </a:lnSpc>
              <a:spcBef>
                <a:spcPts val="300"/>
              </a:spcBef>
              <a:defRPr sz="1400">
                <a:solidFill>
                  <a:srgbClr val="000000"/>
                </a:solidFill>
                <a:latin typeface="Calibri"/>
                <a:ea typeface="Calibri"/>
                <a:cs typeface="Calibri"/>
                <a:sym typeface="Calibri"/>
              </a:defRPr>
            </a:lvl5pPr>
          </a:lstStyle>
          <a:p>
            <a:pPr/>
            <a:r>
              <a:t>Nivel de texto 1</a:t>
            </a:r>
          </a:p>
          <a:p>
            <a:pPr lvl="1"/>
            <a:r>
              <a:t>Nivel de texto 2</a:t>
            </a:r>
          </a:p>
          <a:p>
            <a:pPr lvl="2"/>
            <a:r>
              <a:t>Nivel de texto 3</a:t>
            </a:r>
          </a:p>
          <a:p>
            <a:pPr lvl="3"/>
            <a:r>
              <a:t>Nivel de texto 4</a:t>
            </a:r>
          </a:p>
          <a:p>
            <a:pPr lvl="4"/>
            <a:r>
              <a:t>Nivel de texto 5</a:t>
            </a:r>
          </a:p>
        </p:txBody>
      </p:sp>
      <p:sp>
        <p:nvSpPr>
          <p:cNvPr id="98" name="Número de diapositiva"/>
          <p:cNvSpPr txBox="1"/>
          <p:nvPr>
            <p:ph type="sldNum" sz="quarter" idx="2"/>
          </p:nvPr>
        </p:nvSpPr>
        <p:spPr>
          <a:xfrm>
            <a:off x="8428178" y="6414761"/>
            <a:ext cx="258623" cy="248303"/>
          </a:xfrm>
          <a:prstGeom prst="rect">
            <a:avLst/>
          </a:prstGeom>
        </p:spPr>
        <p:txBody>
          <a:bodyPr lIns="45718" tIns="45718" rIns="45718" bIns="45718"/>
          <a:lstStyle>
            <a:lvl1pPr algn="r" defTabSz="91440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 Id="rId25" Type="http://schemas.openxmlformats.org/officeDocument/2006/relationships/slideLayout" Target="../slideLayouts/slideLayout23.xml"/><Relationship Id="rId26" Type="http://schemas.openxmlformats.org/officeDocument/2006/relationships/slideLayout" Target="../slideLayouts/slideLayout24.xml"/><Relationship Id="rId27" Type="http://schemas.openxmlformats.org/officeDocument/2006/relationships/slideLayout" Target="../slideLayouts/slideLayout25.xml"/><Relationship Id="rId2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FFFFFF"/>
            </a:gs>
            <a:gs pos="50000">
              <a:srgbClr val="FAFAFA"/>
            </a:gs>
            <a:gs pos="100000">
              <a:srgbClr val="CFCFCF"/>
            </a:gs>
          </a:gsLst>
          <a:lin ang="5400000" scaled="0"/>
        </a:gradFill>
      </p:bgPr>
    </p:bg>
    <p:spTree>
      <p:nvGrpSpPr>
        <p:cNvPr id="1" name=""/>
        <p:cNvGrpSpPr/>
        <p:nvPr/>
      </p:nvGrpSpPr>
      <p:grpSpPr>
        <a:xfrm>
          <a:off x="0" y="0"/>
          <a:ext cx="0" cy="0"/>
          <a:chOff x="0" y="0"/>
          <a:chExt cx="0" cy="0"/>
        </a:xfrm>
      </p:grpSpPr>
      <p:pic>
        <p:nvPicPr>
          <p:cNvPr id="2" name="Picture 18" descr="Picture 18"/>
          <p:cNvPicPr>
            <a:picLocks noChangeAspect="1"/>
          </p:cNvPicPr>
          <p:nvPr/>
        </p:nvPicPr>
        <p:blipFill>
          <a:blip r:embed="rId2">
            <a:alphaModFix amt="5000"/>
            <a:extLst/>
          </a:blip>
          <a:stretch>
            <a:fillRect/>
          </a:stretch>
        </p:blipFill>
        <p:spPr>
          <a:xfrm>
            <a:off x="14017215" y="5665299"/>
            <a:ext cx="4948820" cy="4948836"/>
          </a:xfrm>
          <a:prstGeom prst="rect">
            <a:avLst/>
          </a:prstGeom>
          <a:ln w="12700">
            <a:miter lim="400000"/>
          </a:ln>
        </p:spPr>
      </p:pic>
      <p:grpSp>
        <p:nvGrpSpPr>
          <p:cNvPr id="9" name="Group 9"/>
          <p:cNvGrpSpPr/>
          <p:nvPr/>
        </p:nvGrpSpPr>
        <p:grpSpPr>
          <a:xfrm>
            <a:off x="-10" y="2"/>
            <a:ext cx="4953747" cy="10287004"/>
            <a:chOff x="-5" y="0"/>
            <a:chExt cx="4953746" cy="10287003"/>
          </a:xfrm>
        </p:grpSpPr>
        <p:sp>
          <p:nvSpPr>
            <p:cNvPr id="3" name="Triangle 12"/>
            <p:cNvSpPr/>
            <p:nvPr/>
          </p:nvSpPr>
          <p:spPr>
            <a:xfrm flipH="1" rot="5400000">
              <a:off x="-1289320" y="5064545"/>
              <a:ext cx="6511776" cy="39331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242427">
                <a:alpha val="4000"/>
              </a:srgbClr>
            </a:solidFill>
            <a:ln w="12700" cap="flat">
              <a:noFill/>
              <a:miter lim="400000"/>
            </a:ln>
            <a:effectLst/>
          </p:spPr>
          <p:txBody>
            <a:bodyPr wrap="square" lIns="45718" tIns="45718" rIns="45718" bIns="45718" numCol="1" anchor="ctr">
              <a:noAutofit/>
            </a:bodyPr>
            <a:lstStyle/>
            <a:p>
              <a:pPr algn="ctr" defTabSz="685800">
                <a:defRPr sz="2600">
                  <a:solidFill>
                    <a:srgbClr val="FFFFFF"/>
                  </a:solidFill>
                </a:defRPr>
              </a:pPr>
            </a:p>
          </p:txBody>
        </p:sp>
        <p:sp>
          <p:nvSpPr>
            <p:cNvPr id="4" name="Triangle 13"/>
            <p:cNvSpPr/>
            <p:nvPr/>
          </p:nvSpPr>
          <p:spPr>
            <a:xfrm flipH="1" rot="5400000">
              <a:off x="-3324110" y="4167973"/>
              <a:ext cx="9448064" cy="27899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242427">
                <a:alpha val="4000"/>
              </a:srgbClr>
            </a:solidFill>
            <a:ln w="12700" cap="flat">
              <a:noFill/>
              <a:miter lim="400000"/>
            </a:ln>
            <a:effectLst/>
          </p:spPr>
          <p:txBody>
            <a:bodyPr wrap="square" lIns="45718" tIns="45718" rIns="45718" bIns="45718" numCol="1" anchor="ctr">
              <a:noAutofit/>
            </a:bodyPr>
            <a:lstStyle/>
            <a:p>
              <a:pPr algn="ctr" defTabSz="685800">
                <a:defRPr sz="2600">
                  <a:solidFill>
                    <a:srgbClr val="FFFFFF"/>
                  </a:solidFill>
                </a:defRPr>
              </a:pPr>
            </a:p>
          </p:txBody>
        </p:sp>
        <p:sp>
          <p:nvSpPr>
            <p:cNvPr id="5" name="Triangle 14"/>
            <p:cNvSpPr/>
            <p:nvPr/>
          </p:nvSpPr>
          <p:spPr>
            <a:xfrm flipH="1" rot="5400000">
              <a:off x="1405689" y="6738952"/>
              <a:ext cx="2147288" cy="49488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242427">
                <a:alpha val="4000"/>
              </a:srgbClr>
            </a:solidFill>
            <a:ln w="12700" cap="flat">
              <a:noFill/>
              <a:miter lim="400000"/>
            </a:ln>
            <a:effectLst/>
          </p:spPr>
          <p:txBody>
            <a:bodyPr wrap="square" lIns="45718" tIns="45718" rIns="45718" bIns="45718" numCol="1" anchor="ctr">
              <a:noAutofit/>
            </a:bodyPr>
            <a:lstStyle/>
            <a:p>
              <a:pPr algn="ctr" defTabSz="685800">
                <a:defRPr sz="2600">
                  <a:solidFill>
                    <a:srgbClr val="FFFFFF"/>
                  </a:solidFill>
                </a:defRPr>
              </a:pPr>
            </a:p>
          </p:txBody>
        </p:sp>
        <p:sp>
          <p:nvSpPr>
            <p:cNvPr id="6" name="Triangle 15"/>
            <p:cNvSpPr/>
            <p:nvPr/>
          </p:nvSpPr>
          <p:spPr>
            <a:xfrm flipH="1" rot="5400000">
              <a:off x="47060" y="7173812"/>
              <a:ext cx="3066127" cy="31602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242427">
                <a:alpha val="4000"/>
              </a:srgbClr>
            </a:solidFill>
            <a:ln w="12700" cap="flat">
              <a:noFill/>
              <a:miter lim="400000"/>
            </a:ln>
            <a:effectLst/>
          </p:spPr>
          <p:txBody>
            <a:bodyPr wrap="square" lIns="45718" tIns="45718" rIns="45718" bIns="45718" numCol="1" anchor="ctr">
              <a:noAutofit/>
            </a:bodyPr>
            <a:lstStyle/>
            <a:p>
              <a:pPr algn="ctr" defTabSz="685800">
                <a:defRPr sz="2600">
                  <a:solidFill>
                    <a:srgbClr val="FFFFFF"/>
                  </a:solidFill>
                </a:defRPr>
              </a:pPr>
            </a:p>
          </p:txBody>
        </p:sp>
        <p:sp>
          <p:nvSpPr>
            <p:cNvPr id="7" name="Triangle 16"/>
            <p:cNvSpPr/>
            <p:nvPr/>
          </p:nvSpPr>
          <p:spPr>
            <a:xfrm rot="5400000">
              <a:off x="-296809" y="301734"/>
              <a:ext cx="2761632" cy="21581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242427">
                <a:alpha val="4000"/>
              </a:srgbClr>
            </a:solidFill>
            <a:ln w="12700" cap="flat">
              <a:noFill/>
              <a:miter lim="400000"/>
            </a:ln>
            <a:effectLst/>
          </p:spPr>
          <p:txBody>
            <a:bodyPr wrap="square" lIns="45718" tIns="45718" rIns="45718" bIns="45718" numCol="1" anchor="ctr">
              <a:noAutofit/>
            </a:bodyPr>
            <a:lstStyle/>
            <a:p>
              <a:pPr algn="ctr" defTabSz="685800">
                <a:defRPr sz="2600">
                  <a:solidFill>
                    <a:srgbClr val="FFFFFF"/>
                  </a:solidFill>
                </a:defRPr>
              </a:pPr>
            </a:p>
          </p:txBody>
        </p:sp>
        <p:sp>
          <p:nvSpPr>
            <p:cNvPr id="8" name="Triangle 17"/>
            <p:cNvSpPr/>
            <p:nvPr/>
          </p:nvSpPr>
          <p:spPr>
            <a:xfrm rot="5400000">
              <a:off x="-1932604" y="1932600"/>
              <a:ext cx="5243376" cy="13781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242427">
                <a:alpha val="4000"/>
              </a:srgbClr>
            </a:solidFill>
            <a:ln w="12700" cap="flat">
              <a:noFill/>
              <a:miter lim="400000"/>
            </a:ln>
            <a:effectLst/>
          </p:spPr>
          <p:txBody>
            <a:bodyPr wrap="square" lIns="45718" tIns="45718" rIns="45718" bIns="45718" numCol="1" anchor="ctr">
              <a:noAutofit/>
            </a:bodyPr>
            <a:lstStyle/>
            <a:p>
              <a:pPr algn="ctr" defTabSz="685800">
                <a:defRPr sz="2600">
                  <a:solidFill>
                    <a:srgbClr val="FFFFFF"/>
                  </a:solidFill>
                </a:defRPr>
              </a:pPr>
            </a:p>
          </p:txBody>
        </p:sp>
      </p:grpSp>
      <p:sp>
        <p:nvSpPr>
          <p:cNvPr id="10" name="Rectangle 8"/>
          <p:cNvSpPr/>
          <p:nvPr/>
        </p:nvSpPr>
        <p:spPr>
          <a:xfrm>
            <a:off x="0" y="9767452"/>
            <a:ext cx="18288000" cy="519548"/>
          </a:xfrm>
          <a:prstGeom prst="rect">
            <a:avLst/>
          </a:prstGeom>
          <a:solidFill>
            <a:srgbClr val="242427"/>
          </a:solidFill>
          <a:ln w="12700">
            <a:miter lim="400000"/>
          </a:ln>
        </p:spPr>
        <p:txBody>
          <a:bodyPr lIns="45718" tIns="45718" rIns="45718" bIns="45718" anchor="ctr"/>
          <a:lstStyle/>
          <a:p>
            <a:pPr algn="ctr" defTabSz="685800">
              <a:defRPr sz="2600">
                <a:solidFill>
                  <a:srgbClr val="FFFFFF"/>
                </a:solidFill>
              </a:defRPr>
            </a:pPr>
          </a:p>
        </p:txBody>
      </p:sp>
      <p:sp>
        <p:nvSpPr>
          <p:cNvPr id="11" name="Rectangle 10"/>
          <p:cNvSpPr/>
          <p:nvPr/>
        </p:nvSpPr>
        <p:spPr>
          <a:xfrm>
            <a:off x="636506" y="9754137"/>
            <a:ext cx="646548" cy="519548"/>
          </a:xfrm>
          <a:prstGeom prst="rect">
            <a:avLst/>
          </a:prstGeom>
          <a:solidFill>
            <a:srgbClr val="000000"/>
          </a:solidFill>
          <a:ln w="12700">
            <a:miter lim="400000"/>
          </a:ln>
        </p:spPr>
        <p:txBody>
          <a:bodyPr lIns="45718" tIns="45718" rIns="45718" bIns="45718" anchor="ctr"/>
          <a:lstStyle/>
          <a:p>
            <a:pPr algn="ctr" defTabSz="685800">
              <a:defRPr sz="2600">
                <a:solidFill>
                  <a:srgbClr val="FFFFFF"/>
                </a:solidFill>
                <a:latin typeface="Avenir Heavy"/>
                <a:ea typeface="Avenir Heavy"/>
                <a:cs typeface="Avenir Heavy"/>
                <a:sym typeface="Avenir Heavy"/>
              </a:defRPr>
            </a:pPr>
          </a:p>
        </p:txBody>
      </p:sp>
      <p:sp>
        <p:nvSpPr>
          <p:cNvPr id="12" name="Texto del título"/>
          <p:cNvSpPr txBox="1"/>
          <p:nvPr>
            <p:ph type="title"/>
          </p:nvPr>
        </p:nvSpPr>
        <p:spPr>
          <a:xfrm>
            <a:off x="813726" y="650081"/>
            <a:ext cx="17264788" cy="1092142"/>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normAutofit fontScale="100000" lnSpcReduction="0"/>
          </a:bodyPr>
          <a:lstStyle/>
          <a:p>
            <a:pPr/>
            <a:r>
              <a:t>Texto del título</a:t>
            </a:r>
          </a:p>
        </p:txBody>
      </p:sp>
      <p:sp>
        <p:nvSpPr>
          <p:cNvPr id="13" name="Nivel de texto 1…"/>
          <p:cNvSpPr txBox="1"/>
          <p:nvPr>
            <p:ph type="body" idx="1"/>
          </p:nvPr>
        </p:nvSpPr>
        <p:spPr>
          <a:xfrm>
            <a:off x="813726" y="1979109"/>
            <a:ext cx="16687196" cy="7167720"/>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14" name="Parallelogram 6"/>
          <p:cNvSpPr/>
          <p:nvPr/>
        </p:nvSpPr>
        <p:spPr>
          <a:xfrm>
            <a:off x="-277092" y="1468581"/>
            <a:ext cx="16441519" cy="969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32" y="0"/>
                </a:lnTo>
                <a:lnTo>
                  <a:pt x="21600" y="0"/>
                </a:lnTo>
                <a:lnTo>
                  <a:pt x="21568" y="21600"/>
                </a:lnTo>
                <a:close/>
              </a:path>
            </a:pathLst>
          </a:custGeom>
          <a:solidFill>
            <a:srgbClr val="73CBB2"/>
          </a:solidFill>
          <a:ln w="12700">
            <a:miter lim="400000"/>
          </a:ln>
        </p:spPr>
        <p:txBody>
          <a:bodyPr lIns="45718" tIns="45718" rIns="45718" bIns="45718" anchor="ctr"/>
          <a:lstStyle/>
          <a:p>
            <a:pPr algn="ctr" defTabSz="685800">
              <a:defRPr sz="2600">
                <a:solidFill>
                  <a:srgbClr val="FFFFFF"/>
                </a:solidFill>
              </a:defRPr>
            </a:pPr>
          </a:p>
        </p:txBody>
      </p:sp>
      <p:sp>
        <p:nvSpPr>
          <p:cNvPr id="15" name="TextBox 1"/>
          <p:cNvSpPr txBox="1"/>
          <p:nvPr/>
        </p:nvSpPr>
        <p:spPr>
          <a:xfrm>
            <a:off x="1510224" y="9842562"/>
            <a:ext cx="7197961" cy="378459"/>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lvl1pPr defTabSz="685800">
              <a:defRPr sz="1400">
                <a:solidFill>
                  <a:srgbClr val="73CBB2"/>
                </a:solidFill>
              </a:defRPr>
            </a:lvl1pPr>
          </a:lstStyle>
          <a:p>
            <a:pPr/>
            <a:r>
              <a:t>FINANCIAL EDUCATION WORKSHOP</a:t>
            </a:r>
          </a:p>
        </p:txBody>
      </p:sp>
      <p:pic>
        <p:nvPicPr>
          <p:cNvPr id="16" name="Picture 20" descr="Picture 20"/>
          <p:cNvPicPr>
            <a:picLocks noChangeAspect="1"/>
          </p:cNvPicPr>
          <p:nvPr/>
        </p:nvPicPr>
        <p:blipFill>
          <a:blip r:embed="rId2">
            <a:alphaModFix amt="70000"/>
            <a:extLst/>
          </a:blip>
          <a:stretch>
            <a:fillRect/>
          </a:stretch>
        </p:blipFill>
        <p:spPr>
          <a:xfrm>
            <a:off x="407886" y="8487212"/>
            <a:ext cx="1102343" cy="1102345"/>
          </a:xfrm>
          <a:prstGeom prst="rect">
            <a:avLst/>
          </a:prstGeom>
          <a:ln w="12700">
            <a:miter lim="400000"/>
          </a:ln>
        </p:spPr>
      </p:pic>
      <p:sp>
        <p:nvSpPr>
          <p:cNvPr id="17" name="Número de diapositiva"/>
          <p:cNvSpPr txBox="1"/>
          <p:nvPr>
            <p:ph type="sldNum" sz="quarter" idx="2"/>
          </p:nvPr>
        </p:nvSpPr>
        <p:spPr>
          <a:xfrm>
            <a:off x="794630" y="9830412"/>
            <a:ext cx="330301" cy="340359"/>
          </a:xfrm>
          <a:prstGeom prst="rect">
            <a:avLst/>
          </a:prstGeom>
          <a:ln w="12700">
            <a:miter lim="400000"/>
          </a:ln>
        </p:spPr>
        <p:txBody>
          <a:bodyPr wrap="none" lIns="68579" tIns="68579" rIns="68579" bIns="68579" anchor="ctr">
            <a:spAutoFit/>
          </a:bodyPr>
          <a:lstStyle>
            <a:lvl1pPr algn="ctr" defTabSz="685800">
              <a:defRPr sz="1200">
                <a:solidFill>
                  <a:srgbClr val="FFFFFF"/>
                </a:solidFill>
                <a:latin typeface="Avenir Heavy"/>
                <a:ea typeface="Avenir Heavy"/>
                <a:cs typeface="Avenir Heavy"/>
                <a:sym typeface="Avenir Heavy"/>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Lst>
  <p:transition xmlns:p14="http://schemas.microsoft.com/office/powerpoint/2010/main" spd="med" advClick="1"/>
  <p:txStyles>
    <p:titleStyle>
      <a:lvl1pPr marL="0" marR="0" indent="0" algn="l" defTabSz="1028700" rtl="0" latinLnBrk="0">
        <a:lnSpc>
          <a:spcPts val="6000"/>
        </a:lnSpc>
        <a:spcBef>
          <a:spcPts val="0"/>
        </a:spcBef>
        <a:spcAft>
          <a:spcPts val="0"/>
        </a:spcAft>
        <a:buClrTx/>
        <a:buSzTx/>
        <a:buFontTx/>
        <a:buNone/>
        <a:tabLst/>
        <a:defRPr b="0" baseline="0" cap="none" i="0" spc="0" strike="noStrike" sz="6600" u="none">
          <a:solidFill>
            <a:srgbClr val="606060"/>
          </a:solidFill>
          <a:effectLst>
            <a:outerShdw sx="100000" sy="100000" kx="0" ky="0" algn="b" rotWithShape="0" blurRad="38100" dist="19050" dir="2700000">
              <a:srgbClr val="000000">
                <a:alpha val="40000"/>
              </a:srgbClr>
            </a:outerShdw>
          </a:effectLst>
          <a:uFillTx/>
          <a:latin typeface="Avenir Heavy"/>
          <a:ea typeface="Avenir Heavy"/>
          <a:cs typeface="Avenir Heavy"/>
          <a:sym typeface="Avenir Heavy"/>
        </a:defRPr>
      </a:lvl1pPr>
      <a:lvl2pPr marL="0" marR="0" indent="0" algn="l" defTabSz="1028700" rtl="0" latinLnBrk="0">
        <a:lnSpc>
          <a:spcPts val="6000"/>
        </a:lnSpc>
        <a:spcBef>
          <a:spcPts val="0"/>
        </a:spcBef>
        <a:spcAft>
          <a:spcPts val="0"/>
        </a:spcAft>
        <a:buClrTx/>
        <a:buSzTx/>
        <a:buFontTx/>
        <a:buNone/>
        <a:tabLst/>
        <a:defRPr b="0" baseline="0" cap="none" i="0" spc="0" strike="noStrike" sz="6600" u="none">
          <a:solidFill>
            <a:srgbClr val="606060"/>
          </a:solidFill>
          <a:effectLst>
            <a:outerShdw sx="100000" sy="100000" kx="0" ky="0" algn="b" rotWithShape="0" blurRad="38100" dist="19050" dir="2700000">
              <a:srgbClr val="000000">
                <a:alpha val="40000"/>
              </a:srgbClr>
            </a:outerShdw>
          </a:effectLst>
          <a:uFillTx/>
          <a:latin typeface="Avenir Heavy"/>
          <a:ea typeface="Avenir Heavy"/>
          <a:cs typeface="Avenir Heavy"/>
          <a:sym typeface="Avenir Heavy"/>
        </a:defRPr>
      </a:lvl2pPr>
      <a:lvl3pPr marL="0" marR="0" indent="0" algn="l" defTabSz="1028700" rtl="0" latinLnBrk="0">
        <a:lnSpc>
          <a:spcPts val="6000"/>
        </a:lnSpc>
        <a:spcBef>
          <a:spcPts val="0"/>
        </a:spcBef>
        <a:spcAft>
          <a:spcPts val="0"/>
        </a:spcAft>
        <a:buClrTx/>
        <a:buSzTx/>
        <a:buFontTx/>
        <a:buNone/>
        <a:tabLst/>
        <a:defRPr b="0" baseline="0" cap="none" i="0" spc="0" strike="noStrike" sz="6600" u="none">
          <a:solidFill>
            <a:srgbClr val="606060"/>
          </a:solidFill>
          <a:effectLst>
            <a:outerShdw sx="100000" sy="100000" kx="0" ky="0" algn="b" rotWithShape="0" blurRad="38100" dist="19050" dir="2700000">
              <a:srgbClr val="000000">
                <a:alpha val="40000"/>
              </a:srgbClr>
            </a:outerShdw>
          </a:effectLst>
          <a:uFillTx/>
          <a:latin typeface="Avenir Heavy"/>
          <a:ea typeface="Avenir Heavy"/>
          <a:cs typeface="Avenir Heavy"/>
          <a:sym typeface="Avenir Heavy"/>
        </a:defRPr>
      </a:lvl3pPr>
      <a:lvl4pPr marL="0" marR="0" indent="0" algn="l" defTabSz="1028700" rtl="0" latinLnBrk="0">
        <a:lnSpc>
          <a:spcPts val="6000"/>
        </a:lnSpc>
        <a:spcBef>
          <a:spcPts val="0"/>
        </a:spcBef>
        <a:spcAft>
          <a:spcPts val="0"/>
        </a:spcAft>
        <a:buClrTx/>
        <a:buSzTx/>
        <a:buFontTx/>
        <a:buNone/>
        <a:tabLst/>
        <a:defRPr b="0" baseline="0" cap="none" i="0" spc="0" strike="noStrike" sz="6600" u="none">
          <a:solidFill>
            <a:srgbClr val="606060"/>
          </a:solidFill>
          <a:effectLst>
            <a:outerShdw sx="100000" sy="100000" kx="0" ky="0" algn="b" rotWithShape="0" blurRad="38100" dist="19050" dir="2700000">
              <a:srgbClr val="000000">
                <a:alpha val="40000"/>
              </a:srgbClr>
            </a:outerShdw>
          </a:effectLst>
          <a:uFillTx/>
          <a:latin typeface="Avenir Heavy"/>
          <a:ea typeface="Avenir Heavy"/>
          <a:cs typeface="Avenir Heavy"/>
          <a:sym typeface="Avenir Heavy"/>
        </a:defRPr>
      </a:lvl4pPr>
      <a:lvl5pPr marL="0" marR="0" indent="0" algn="l" defTabSz="1028700" rtl="0" latinLnBrk="0">
        <a:lnSpc>
          <a:spcPts val="6000"/>
        </a:lnSpc>
        <a:spcBef>
          <a:spcPts val="0"/>
        </a:spcBef>
        <a:spcAft>
          <a:spcPts val="0"/>
        </a:spcAft>
        <a:buClrTx/>
        <a:buSzTx/>
        <a:buFontTx/>
        <a:buNone/>
        <a:tabLst/>
        <a:defRPr b="0" baseline="0" cap="none" i="0" spc="0" strike="noStrike" sz="6600" u="none">
          <a:solidFill>
            <a:srgbClr val="606060"/>
          </a:solidFill>
          <a:effectLst>
            <a:outerShdw sx="100000" sy="100000" kx="0" ky="0" algn="b" rotWithShape="0" blurRad="38100" dist="19050" dir="2700000">
              <a:srgbClr val="000000">
                <a:alpha val="40000"/>
              </a:srgbClr>
            </a:outerShdw>
          </a:effectLst>
          <a:uFillTx/>
          <a:latin typeface="Avenir Heavy"/>
          <a:ea typeface="Avenir Heavy"/>
          <a:cs typeface="Avenir Heavy"/>
          <a:sym typeface="Avenir Heavy"/>
        </a:defRPr>
      </a:lvl5pPr>
      <a:lvl6pPr marL="0" marR="0" indent="0" algn="l" defTabSz="1028700" rtl="0" latinLnBrk="0">
        <a:lnSpc>
          <a:spcPts val="6000"/>
        </a:lnSpc>
        <a:spcBef>
          <a:spcPts val="0"/>
        </a:spcBef>
        <a:spcAft>
          <a:spcPts val="0"/>
        </a:spcAft>
        <a:buClrTx/>
        <a:buSzTx/>
        <a:buFontTx/>
        <a:buNone/>
        <a:tabLst/>
        <a:defRPr b="0" baseline="0" cap="none" i="0" spc="0" strike="noStrike" sz="6600" u="none">
          <a:solidFill>
            <a:srgbClr val="606060"/>
          </a:solidFill>
          <a:effectLst>
            <a:outerShdw sx="100000" sy="100000" kx="0" ky="0" algn="b" rotWithShape="0" blurRad="38100" dist="19050" dir="2700000">
              <a:srgbClr val="000000">
                <a:alpha val="40000"/>
              </a:srgbClr>
            </a:outerShdw>
          </a:effectLst>
          <a:uFillTx/>
          <a:latin typeface="Avenir Heavy"/>
          <a:ea typeface="Avenir Heavy"/>
          <a:cs typeface="Avenir Heavy"/>
          <a:sym typeface="Avenir Heavy"/>
        </a:defRPr>
      </a:lvl6pPr>
      <a:lvl7pPr marL="0" marR="0" indent="0" algn="l" defTabSz="1028700" rtl="0" latinLnBrk="0">
        <a:lnSpc>
          <a:spcPts val="6000"/>
        </a:lnSpc>
        <a:spcBef>
          <a:spcPts val="0"/>
        </a:spcBef>
        <a:spcAft>
          <a:spcPts val="0"/>
        </a:spcAft>
        <a:buClrTx/>
        <a:buSzTx/>
        <a:buFontTx/>
        <a:buNone/>
        <a:tabLst/>
        <a:defRPr b="0" baseline="0" cap="none" i="0" spc="0" strike="noStrike" sz="6600" u="none">
          <a:solidFill>
            <a:srgbClr val="606060"/>
          </a:solidFill>
          <a:effectLst>
            <a:outerShdw sx="100000" sy="100000" kx="0" ky="0" algn="b" rotWithShape="0" blurRad="38100" dist="19050" dir="2700000">
              <a:srgbClr val="000000">
                <a:alpha val="40000"/>
              </a:srgbClr>
            </a:outerShdw>
          </a:effectLst>
          <a:uFillTx/>
          <a:latin typeface="Avenir Heavy"/>
          <a:ea typeface="Avenir Heavy"/>
          <a:cs typeface="Avenir Heavy"/>
          <a:sym typeface="Avenir Heavy"/>
        </a:defRPr>
      </a:lvl7pPr>
      <a:lvl8pPr marL="0" marR="0" indent="0" algn="l" defTabSz="1028700" rtl="0" latinLnBrk="0">
        <a:lnSpc>
          <a:spcPts val="6000"/>
        </a:lnSpc>
        <a:spcBef>
          <a:spcPts val="0"/>
        </a:spcBef>
        <a:spcAft>
          <a:spcPts val="0"/>
        </a:spcAft>
        <a:buClrTx/>
        <a:buSzTx/>
        <a:buFontTx/>
        <a:buNone/>
        <a:tabLst/>
        <a:defRPr b="0" baseline="0" cap="none" i="0" spc="0" strike="noStrike" sz="6600" u="none">
          <a:solidFill>
            <a:srgbClr val="606060"/>
          </a:solidFill>
          <a:effectLst>
            <a:outerShdw sx="100000" sy="100000" kx="0" ky="0" algn="b" rotWithShape="0" blurRad="38100" dist="19050" dir="2700000">
              <a:srgbClr val="000000">
                <a:alpha val="40000"/>
              </a:srgbClr>
            </a:outerShdw>
          </a:effectLst>
          <a:uFillTx/>
          <a:latin typeface="Avenir Heavy"/>
          <a:ea typeface="Avenir Heavy"/>
          <a:cs typeface="Avenir Heavy"/>
          <a:sym typeface="Avenir Heavy"/>
        </a:defRPr>
      </a:lvl8pPr>
      <a:lvl9pPr marL="0" marR="0" indent="0" algn="l" defTabSz="1028700" rtl="0" latinLnBrk="0">
        <a:lnSpc>
          <a:spcPts val="6000"/>
        </a:lnSpc>
        <a:spcBef>
          <a:spcPts val="0"/>
        </a:spcBef>
        <a:spcAft>
          <a:spcPts val="0"/>
        </a:spcAft>
        <a:buClrTx/>
        <a:buSzTx/>
        <a:buFontTx/>
        <a:buNone/>
        <a:tabLst/>
        <a:defRPr b="0" baseline="0" cap="none" i="0" spc="0" strike="noStrike" sz="6600" u="none">
          <a:solidFill>
            <a:srgbClr val="606060"/>
          </a:solidFill>
          <a:effectLst>
            <a:outerShdw sx="100000" sy="100000" kx="0" ky="0" algn="b" rotWithShape="0" blurRad="38100" dist="19050" dir="2700000">
              <a:srgbClr val="000000">
                <a:alpha val="40000"/>
              </a:srgbClr>
            </a:outerShdw>
          </a:effectLst>
          <a:uFillTx/>
          <a:latin typeface="Avenir Heavy"/>
          <a:ea typeface="Avenir Heavy"/>
          <a:cs typeface="Avenir Heavy"/>
          <a:sym typeface="Avenir Heavy"/>
        </a:defRPr>
      </a:lvl9pPr>
    </p:titleStyle>
    <p:bodyStyle>
      <a:lvl1pPr marL="0" marR="0" indent="0" algn="l" defTabSz="1028700" rtl="0" latinLnBrk="0">
        <a:lnSpc>
          <a:spcPct val="90000"/>
        </a:lnSpc>
        <a:spcBef>
          <a:spcPts val="1000"/>
        </a:spcBef>
        <a:spcAft>
          <a:spcPts val="0"/>
        </a:spcAft>
        <a:buClrTx/>
        <a:buSzTx/>
        <a:buFontTx/>
        <a:buNone/>
        <a:tabLst/>
        <a:defRPr b="0" baseline="0" cap="none" i="0" spc="0" strike="noStrike" sz="3600" u="none">
          <a:solidFill>
            <a:srgbClr val="4B4B4B"/>
          </a:solidFill>
          <a:uFillTx/>
          <a:latin typeface="+mj-lt"/>
          <a:ea typeface="+mj-ea"/>
          <a:cs typeface="+mj-cs"/>
          <a:sym typeface="Avenir Book"/>
        </a:defRPr>
      </a:lvl1pPr>
      <a:lvl2pPr marL="0" marR="0" indent="0" algn="l" defTabSz="1028700" rtl="0" latinLnBrk="0">
        <a:lnSpc>
          <a:spcPct val="90000"/>
        </a:lnSpc>
        <a:spcBef>
          <a:spcPts val="1000"/>
        </a:spcBef>
        <a:spcAft>
          <a:spcPts val="0"/>
        </a:spcAft>
        <a:buClrTx/>
        <a:buSzTx/>
        <a:buFontTx/>
        <a:buNone/>
        <a:tabLst/>
        <a:defRPr b="0" baseline="0" cap="none" i="0" spc="0" strike="noStrike" sz="3600" u="none">
          <a:solidFill>
            <a:srgbClr val="4B4B4B"/>
          </a:solidFill>
          <a:uFillTx/>
          <a:latin typeface="+mj-lt"/>
          <a:ea typeface="+mj-ea"/>
          <a:cs typeface="+mj-cs"/>
          <a:sym typeface="Avenir Book"/>
        </a:defRPr>
      </a:lvl2pPr>
      <a:lvl3pPr marL="0" marR="0" indent="0" algn="l" defTabSz="1028700" rtl="0" latinLnBrk="0">
        <a:lnSpc>
          <a:spcPct val="90000"/>
        </a:lnSpc>
        <a:spcBef>
          <a:spcPts val="1000"/>
        </a:spcBef>
        <a:spcAft>
          <a:spcPts val="0"/>
        </a:spcAft>
        <a:buClrTx/>
        <a:buSzTx/>
        <a:buFontTx/>
        <a:buNone/>
        <a:tabLst/>
        <a:defRPr b="0" baseline="0" cap="none" i="0" spc="0" strike="noStrike" sz="3600" u="none">
          <a:solidFill>
            <a:srgbClr val="4B4B4B"/>
          </a:solidFill>
          <a:uFillTx/>
          <a:latin typeface="+mj-lt"/>
          <a:ea typeface="+mj-ea"/>
          <a:cs typeface="+mj-cs"/>
          <a:sym typeface="Avenir Book"/>
        </a:defRPr>
      </a:lvl3pPr>
      <a:lvl4pPr marL="0" marR="0" indent="0" algn="l" defTabSz="1028700" rtl="0" latinLnBrk="0">
        <a:lnSpc>
          <a:spcPct val="90000"/>
        </a:lnSpc>
        <a:spcBef>
          <a:spcPts val="1000"/>
        </a:spcBef>
        <a:spcAft>
          <a:spcPts val="0"/>
        </a:spcAft>
        <a:buClrTx/>
        <a:buSzTx/>
        <a:buFontTx/>
        <a:buNone/>
        <a:tabLst/>
        <a:defRPr b="0" baseline="0" cap="none" i="0" spc="0" strike="noStrike" sz="3600" u="none">
          <a:solidFill>
            <a:srgbClr val="4B4B4B"/>
          </a:solidFill>
          <a:uFillTx/>
          <a:latin typeface="+mj-lt"/>
          <a:ea typeface="+mj-ea"/>
          <a:cs typeface="+mj-cs"/>
          <a:sym typeface="Avenir Book"/>
        </a:defRPr>
      </a:lvl4pPr>
      <a:lvl5pPr marL="0" marR="0" indent="0" algn="l" defTabSz="1028700" rtl="0" latinLnBrk="0">
        <a:lnSpc>
          <a:spcPct val="90000"/>
        </a:lnSpc>
        <a:spcBef>
          <a:spcPts val="1000"/>
        </a:spcBef>
        <a:spcAft>
          <a:spcPts val="0"/>
        </a:spcAft>
        <a:buClrTx/>
        <a:buSzTx/>
        <a:buFontTx/>
        <a:buNone/>
        <a:tabLst/>
        <a:defRPr b="0" baseline="0" cap="none" i="0" spc="0" strike="noStrike" sz="3600" u="none">
          <a:solidFill>
            <a:srgbClr val="4B4B4B"/>
          </a:solidFill>
          <a:uFillTx/>
          <a:latin typeface="+mj-lt"/>
          <a:ea typeface="+mj-ea"/>
          <a:cs typeface="+mj-cs"/>
          <a:sym typeface="Avenir Book"/>
        </a:defRPr>
      </a:lvl5pPr>
      <a:lvl6pPr marL="2697479" marR="0" indent="-411479" algn="l" defTabSz="1028700" rtl="0" latinLnBrk="0">
        <a:lnSpc>
          <a:spcPct val="90000"/>
        </a:lnSpc>
        <a:spcBef>
          <a:spcPts val="1000"/>
        </a:spcBef>
        <a:spcAft>
          <a:spcPts val="0"/>
        </a:spcAft>
        <a:buClrTx/>
        <a:buSzPct val="100000"/>
        <a:buFontTx/>
        <a:buChar char="•"/>
        <a:tabLst/>
        <a:defRPr b="0" baseline="0" cap="none" i="0" spc="0" strike="noStrike" sz="3600" u="none">
          <a:solidFill>
            <a:srgbClr val="4B4B4B"/>
          </a:solidFill>
          <a:uFillTx/>
          <a:latin typeface="+mj-lt"/>
          <a:ea typeface="+mj-ea"/>
          <a:cs typeface="+mj-cs"/>
          <a:sym typeface="Avenir Book"/>
        </a:defRPr>
      </a:lvl6pPr>
      <a:lvl7pPr marL="3154679" marR="0" indent="-411479" algn="l" defTabSz="1028700" rtl="0" latinLnBrk="0">
        <a:lnSpc>
          <a:spcPct val="90000"/>
        </a:lnSpc>
        <a:spcBef>
          <a:spcPts val="1000"/>
        </a:spcBef>
        <a:spcAft>
          <a:spcPts val="0"/>
        </a:spcAft>
        <a:buClrTx/>
        <a:buSzPct val="100000"/>
        <a:buFontTx/>
        <a:buChar char="•"/>
        <a:tabLst/>
        <a:defRPr b="0" baseline="0" cap="none" i="0" spc="0" strike="noStrike" sz="3600" u="none">
          <a:solidFill>
            <a:srgbClr val="4B4B4B"/>
          </a:solidFill>
          <a:uFillTx/>
          <a:latin typeface="+mj-lt"/>
          <a:ea typeface="+mj-ea"/>
          <a:cs typeface="+mj-cs"/>
          <a:sym typeface="Avenir Book"/>
        </a:defRPr>
      </a:lvl7pPr>
      <a:lvl8pPr marL="3611878" marR="0" indent="-411478" algn="l" defTabSz="1028700" rtl="0" latinLnBrk="0">
        <a:lnSpc>
          <a:spcPct val="90000"/>
        </a:lnSpc>
        <a:spcBef>
          <a:spcPts val="1000"/>
        </a:spcBef>
        <a:spcAft>
          <a:spcPts val="0"/>
        </a:spcAft>
        <a:buClrTx/>
        <a:buSzPct val="100000"/>
        <a:buFontTx/>
        <a:buChar char="•"/>
        <a:tabLst/>
        <a:defRPr b="0" baseline="0" cap="none" i="0" spc="0" strike="noStrike" sz="3600" u="none">
          <a:solidFill>
            <a:srgbClr val="4B4B4B"/>
          </a:solidFill>
          <a:uFillTx/>
          <a:latin typeface="+mj-lt"/>
          <a:ea typeface="+mj-ea"/>
          <a:cs typeface="+mj-cs"/>
          <a:sym typeface="Avenir Book"/>
        </a:defRPr>
      </a:lvl8pPr>
      <a:lvl9pPr marL="4069078" marR="0" indent="-411478" algn="l" defTabSz="1028700" rtl="0" latinLnBrk="0">
        <a:lnSpc>
          <a:spcPct val="90000"/>
        </a:lnSpc>
        <a:spcBef>
          <a:spcPts val="1000"/>
        </a:spcBef>
        <a:spcAft>
          <a:spcPts val="0"/>
        </a:spcAft>
        <a:buClrTx/>
        <a:buSzPct val="100000"/>
        <a:buFontTx/>
        <a:buChar char="•"/>
        <a:tabLst/>
        <a:defRPr b="0" baseline="0" cap="none" i="0" spc="0" strike="noStrike" sz="3600" u="none">
          <a:solidFill>
            <a:srgbClr val="4B4B4B"/>
          </a:solidFill>
          <a:uFillTx/>
          <a:latin typeface="+mj-lt"/>
          <a:ea typeface="+mj-ea"/>
          <a:cs typeface="+mj-cs"/>
          <a:sym typeface="Avenir Book"/>
        </a:defRPr>
      </a:lvl9pPr>
    </p:bodyStyle>
    <p:otherStyle>
      <a:lvl1pPr marL="0" marR="0" indent="0" algn="ct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venir Heavy"/>
        </a:defRPr>
      </a:lvl1pPr>
      <a:lvl2pPr marL="0" marR="0" indent="0" algn="ct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venir Heavy"/>
        </a:defRPr>
      </a:lvl2pPr>
      <a:lvl3pPr marL="0" marR="0" indent="0" algn="ct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venir Heavy"/>
        </a:defRPr>
      </a:lvl3pPr>
      <a:lvl4pPr marL="0" marR="0" indent="0" algn="ct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venir Heavy"/>
        </a:defRPr>
      </a:lvl4pPr>
      <a:lvl5pPr marL="0" marR="0" indent="0" algn="ct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venir Heavy"/>
        </a:defRPr>
      </a:lvl5pPr>
      <a:lvl6pPr marL="0" marR="0" indent="0" algn="ct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venir Heavy"/>
        </a:defRPr>
      </a:lvl6pPr>
      <a:lvl7pPr marL="0" marR="0" indent="0" algn="ct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venir Heavy"/>
        </a:defRPr>
      </a:lvl7pPr>
      <a:lvl8pPr marL="0" marR="0" indent="0" algn="ct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venir Heavy"/>
        </a:defRPr>
      </a:lvl8pPr>
      <a:lvl9pPr marL="0" marR="0" indent="0" algn="ct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venir Heavy"/>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jpe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6.png"/><Relationship Id="rId3" Type="http://schemas.openxmlformats.org/officeDocument/2006/relationships/image" Target="../media/image2.jpeg"/><Relationship Id="rId4" Type="http://schemas.openxmlformats.org/officeDocument/2006/relationships/image" Target="../media/image1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7.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8.png"/><Relationship Id="rId3" Type="http://schemas.openxmlformats.org/officeDocument/2006/relationships/image" Target="../media/image19.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0.png"/><Relationship Id="rId3" Type="http://schemas.openxmlformats.org/officeDocument/2006/relationships/image" Target="../media/image2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image" Target="../media/image38.png"/><Relationship Id="rId12" Type="http://schemas.openxmlformats.org/officeDocument/2006/relationships/image" Target="../media/image39.png"/><Relationship Id="rId13" Type="http://schemas.openxmlformats.org/officeDocument/2006/relationships/image" Target="../media/image40.png"/><Relationship Id="rId14" Type="http://schemas.openxmlformats.org/officeDocument/2006/relationships/image" Target="../media/image41.png"/><Relationship Id="rId15" Type="http://schemas.openxmlformats.org/officeDocument/2006/relationships/image" Target="../media/image42.png"/><Relationship Id="rId16" Type="http://schemas.openxmlformats.org/officeDocument/2006/relationships/image" Target="../media/image43.png"/><Relationship Id="rId17" Type="http://schemas.openxmlformats.org/officeDocument/2006/relationships/image" Target="../media/image4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 name="Google Shape;317;p38"/>
          <p:cNvSpPr txBox="1"/>
          <p:nvPr/>
        </p:nvSpPr>
        <p:spPr>
          <a:xfrm>
            <a:off x="323163" y="3210489"/>
            <a:ext cx="17641674" cy="3883662"/>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p>
            <a:pPr algn="ctr" defTabSz="1828800">
              <a:lnSpc>
                <a:spcPct val="80000"/>
              </a:lnSpc>
              <a:defRPr sz="8000"/>
            </a:pPr>
            <a:r>
              <a:rPr>
                <a:latin typeface="Avenir Medium"/>
                <a:ea typeface="Avenir Medium"/>
                <a:cs typeface="Avenir Medium"/>
                <a:sym typeface="Avenir Medium"/>
              </a:rPr>
              <a:t>FILOSOFÍA DE</a:t>
            </a:r>
            <a:br/>
            <a:r>
              <a:rPr sz="10000">
                <a:solidFill>
                  <a:srgbClr val="A4834A"/>
                </a:solidFill>
                <a:latin typeface="Avenir Medium"/>
                <a:ea typeface="Avenir Medium"/>
                <a:cs typeface="Avenir Medium"/>
                <a:sym typeface="Avenir Medium"/>
              </a:rPr>
              <a:t>10% · 3 REGLAS · 3 METAS</a:t>
            </a:r>
            <a:r>
              <a:rPr sz="10000">
                <a:solidFill>
                  <a:srgbClr val="A4834A"/>
                </a:solidFill>
                <a:latin typeface="Avenir Heavy"/>
                <a:ea typeface="Avenir Heavy"/>
                <a:cs typeface="Avenir Heavy"/>
                <a:sym typeface="Avenir Heavy"/>
              </a:rPr>
              <a:t> </a:t>
            </a:r>
          </a:p>
          <a:p>
            <a:pPr algn="ctr" defTabSz="1828800">
              <a:lnSpc>
                <a:spcPct val="70000"/>
              </a:lnSpc>
              <a:defRPr sz="8000"/>
            </a:pPr>
            <a:r>
              <a:t>KIDS IUL</a:t>
            </a:r>
          </a:p>
        </p:txBody>
      </p:sp>
      <p:sp>
        <p:nvSpPr>
          <p:cNvPr id="333" name="Google Shape;302;p37"/>
          <p:cNvSpPr/>
          <p:nvPr/>
        </p:nvSpPr>
        <p:spPr>
          <a:xfrm>
            <a:off x="-1" y="7071565"/>
            <a:ext cx="18288001" cy="222546"/>
          </a:xfrm>
          <a:prstGeom prst="rect">
            <a:avLst/>
          </a:prstGeom>
          <a:gradFill>
            <a:gsLst>
              <a:gs pos="0">
                <a:srgbClr val="AA7942"/>
              </a:gs>
              <a:gs pos="100000">
                <a:srgbClr val="B99F73"/>
              </a:gs>
            </a:gsLst>
            <a:lin ang="19716166"/>
          </a:gradFill>
          <a:ln w="12700">
            <a:miter lim="400000"/>
          </a:ln>
        </p:spPr>
        <p:txBody>
          <a:bodyPr lIns="0" tIns="0" rIns="0" bIns="0" anchor="ctr"/>
          <a:lstStyle/>
          <a:p>
            <a:pPr algn="ctr" defTabSz="1828800">
              <a:defRPr sz="2800">
                <a:solidFill>
                  <a:srgbClr val="FFFFFF"/>
                </a:solidFill>
                <a:latin typeface="Open Sans Light"/>
                <a:ea typeface="Open Sans Light"/>
                <a:cs typeface="Open Sans Light"/>
                <a:sym typeface="Open Sans Light"/>
              </a:defRPr>
            </a:pPr>
          </a:p>
        </p:txBody>
      </p:sp>
      <p:pic>
        <p:nvPicPr>
          <p:cNvPr id="334" name="Google Shape;380;p41" descr="Google Shape;380;p41"/>
          <p:cNvPicPr>
            <a:picLocks noChangeAspect="1"/>
          </p:cNvPicPr>
          <p:nvPr/>
        </p:nvPicPr>
        <p:blipFill>
          <a:blip r:embed="rId2">
            <a:extLst/>
          </a:blip>
          <a:srcRect l="12" t="0" r="13" b="0"/>
          <a:stretch>
            <a:fillRect/>
          </a:stretch>
        </p:blipFill>
        <p:spPr>
          <a:xfrm>
            <a:off x="-11430" y="7149648"/>
            <a:ext cx="18310860" cy="3182114"/>
          </a:xfrm>
          <a:prstGeom prst="rect">
            <a:avLst/>
          </a:prstGeom>
          <a:ln w="12700">
            <a:miter lim="400000"/>
          </a:ln>
        </p:spPr>
      </p:pic>
      <p:sp>
        <p:nvSpPr>
          <p:cNvPr id="335" name="EL NUEVO ARTE…"/>
          <p:cNvSpPr txBox="1"/>
          <p:nvPr>
            <p:ph type="title" idx="4294967295"/>
          </p:nvPr>
        </p:nvSpPr>
        <p:spPr>
          <a:xfrm>
            <a:off x="15686284" y="2108175"/>
            <a:ext cx="2462079" cy="744592"/>
          </a:xfrm>
          <a:prstGeom prst="rect">
            <a:avLst/>
          </a:prstGeom>
        </p:spPr>
        <p:txBody>
          <a:bodyPr lIns="34275" tIns="34275" rIns="34275" bIns="34275" anchor="b"/>
          <a:lstStyle/>
          <a:p>
            <a:pPr algn="ctr" defTabSz="519378">
              <a:lnSpc>
                <a:spcPct val="70000"/>
              </a:lnSpc>
              <a:defRPr sz="2320">
                <a:solidFill>
                  <a:srgbClr val="155767"/>
                </a:solidFill>
                <a:effectLst/>
                <a:latin typeface="+mn-lt"/>
                <a:ea typeface="+mn-ea"/>
                <a:cs typeface="+mn-cs"/>
                <a:sym typeface="Avenir Roman"/>
              </a:defRPr>
            </a:pPr>
            <a:r>
              <a:t>EL NUEVO ARTE</a:t>
            </a:r>
          </a:p>
          <a:p>
            <a:pPr algn="ctr" defTabSz="519378">
              <a:lnSpc>
                <a:spcPct val="70000"/>
              </a:lnSpc>
              <a:defRPr sz="2320">
                <a:solidFill>
                  <a:srgbClr val="155767"/>
                </a:solidFill>
                <a:effectLst/>
                <a:latin typeface="+mn-lt"/>
                <a:ea typeface="+mn-ea"/>
                <a:cs typeface="+mn-cs"/>
                <a:sym typeface="Avenir Roman"/>
              </a:defRPr>
            </a:pPr>
            <a:r>
              <a:t>DE VIVIR</a:t>
            </a:r>
          </a:p>
        </p:txBody>
      </p:sp>
      <p:grpSp>
        <p:nvGrpSpPr>
          <p:cNvPr id="341" name="Agrupar"/>
          <p:cNvGrpSpPr/>
          <p:nvPr/>
        </p:nvGrpSpPr>
        <p:grpSpPr>
          <a:xfrm>
            <a:off x="15979477" y="167153"/>
            <a:ext cx="1875692" cy="1867949"/>
            <a:chOff x="0" y="0"/>
            <a:chExt cx="1875690" cy="1867947"/>
          </a:xfrm>
        </p:grpSpPr>
        <p:pic>
          <p:nvPicPr>
            <p:cNvPr id="336" name="Google Shape;303;p37" descr="Google Shape;303;p37"/>
            <p:cNvPicPr>
              <a:picLocks noChangeAspect="1"/>
            </p:cNvPicPr>
            <p:nvPr/>
          </p:nvPicPr>
          <p:blipFill>
            <a:blip r:embed="rId3">
              <a:extLst/>
            </a:blip>
            <a:stretch>
              <a:fillRect/>
            </a:stretch>
          </p:blipFill>
          <p:spPr>
            <a:xfrm>
              <a:off x="0" y="353532"/>
              <a:ext cx="1272864" cy="1303067"/>
            </a:xfrm>
            <a:prstGeom prst="rect">
              <a:avLst/>
            </a:prstGeom>
            <a:ln w="12700" cap="flat">
              <a:noFill/>
              <a:miter lim="400000"/>
            </a:ln>
            <a:effectLst/>
          </p:spPr>
        </p:pic>
        <p:pic>
          <p:nvPicPr>
            <p:cNvPr id="337" name="Google Shape;304;p37" descr="Google Shape;304;p37"/>
            <p:cNvPicPr>
              <a:picLocks noChangeAspect="1"/>
            </p:cNvPicPr>
            <p:nvPr/>
          </p:nvPicPr>
          <p:blipFill>
            <a:blip r:embed="rId4">
              <a:extLst/>
            </a:blip>
            <a:stretch>
              <a:fillRect/>
            </a:stretch>
          </p:blipFill>
          <p:spPr>
            <a:xfrm>
              <a:off x="138792" y="1196058"/>
              <a:ext cx="1683334" cy="671890"/>
            </a:xfrm>
            <a:prstGeom prst="rect">
              <a:avLst/>
            </a:prstGeom>
            <a:ln w="12700" cap="flat">
              <a:noFill/>
              <a:miter lim="400000"/>
            </a:ln>
            <a:effectLst/>
          </p:spPr>
        </p:pic>
        <p:pic>
          <p:nvPicPr>
            <p:cNvPr id="338" name="Google Shape;305;p37" descr="Google Shape;305;p37"/>
            <p:cNvPicPr>
              <a:picLocks noChangeAspect="1"/>
            </p:cNvPicPr>
            <p:nvPr/>
          </p:nvPicPr>
          <p:blipFill>
            <a:blip r:embed="rId5">
              <a:extLst/>
            </a:blip>
            <a:stretch>
              <a:fillRect/>
            </a:stretch>
          </p:blipFill>
          <p:spPr>
            <a:xfrm>
              <a:off x="370714" y="131905"/>
              <a:ext cx="815106" cy="622446"/>
            </a:xfrm>
            <a:prstGeom prst="rect">
              <a:avLst/>
            </a:prstGeom>
            <a:ln w="12700" cap="flat">
              <a:noFill/>
              <a:miter lim="400000"/>
            </a:ln>
            <a:effectLst/>
          </p:spPr>
        </p:pic>
        <p:pic>
          <p:nvPicPr>
            <p:cNvPr id="339" name="Google Shape;306;p37" descr="Google Shape;306;p37"/>
            <p:cNvPicPr>
              <a:picLocks noChangeAspect="1"/>
            </p:cNvPicPr>
            <p:nvPr/>
          </p:nvPicPr>
          <p:blipFill>
            <a:blip r:embed="rId6">
              <a:extLst/>
            </a:blip>
            <a:stretch>
              <a:fillRect/>
            </a:stretch>
          </p:blipFill>
          <p:spPr>
            <a:xfrm>
              <a:off x="840171" y="0"/>
              <a:ext cx="668372" cy="791762"/>
            </a:xfrm>
            <a:prstGeom prst="rect">
              <a:avLst/>
            </a:prstGeom>
            <a:ln w="12700" cap="flat">
              <a:noFill/>
              <a:miter lim="400000"/>
            </a:ln>
            <a:effectLst/>
          </p:spPr>
        </p:pic>
        <p:pic>
          <p:nvPicPr>
            <p:cNvPr id="340" name="Google Shape;307;p37" descr="Google Shape;307;p37"/>
            <p:cNvPicPr>
              <a:picLocks noChangeAspect="1"/>
            </p:cNvPicPr>
            <p:nvPr/>
          </p:nvPicPr>
          <p:blipFill>
            <a:blip r:embed="rId7">
              <a:extLst/>
            </a:blip>
            <a:stretch>
              <a:fillRect/>
            </a:stretch>
          </p:blipFill>
          <p:spPr>
            <a:xfrm>
              <a:off x="1224285" y="369905"/>
              <a:ext cx="651406" cy="791763"/>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2" grpId="1" fill="hold">
                                  <p:stCondLst>
                                    <p:cond delay="0"/>
                                  </p:stCondLst>
                                  <p:iterate type="el" backwards="0">
                                    <p:tmAbs val="0"/>
                                  </p:iterate>
                                  <p:childTnLst>
                                    <p:set>
                                      <p:cBhvr>
                                        <p:cTn id="6" fill="hold"/>
                                        <p:tgtEl>
                                          <p:spTgt spid="333"/>
                                        </p:tgtEl>
                                        <p:attrNameLst>
                                          <p:attrName>style.visibility</p:attrName>
                                        </p:attrNameLst>
                                      </p:cBhvr>
                                      <p:to>
                                        <p:strVal val="visible"/>
                                      </p:to>
                                    </p:set>
                                    <p:animEffect filter="wipe(down)" transition="in">
                                      <p:cBhvr>
                                        <p:cTn id="7" dur="500"/>
                                        <p:tgtEl>
                                          <p:spTgt spid="333"/>
                                        </p:tgtEl>
                                      </p:cBhvr>
                                    </p:animEffect>
                                  </p:childTnLst>
                                </p:cTn>
                              </p:par>
                            </p:childTnLst>
                          </p:cTn>
                        </p:par>
                        <p:par>
                          <p:cTn id="8" fill="hold">
                            <p:stCondLst>
                              <p:cond delay="500"/>
                            </p:stCondLst>
                            <p:childTnLst>
                              <p:par>
                                <p:cTn id="9" presetClass="entr" nodeType="afterEffect" presetID="10" grpId="2" fill="hold">
                                  <p:stCondLst>
                                    <p:cond delay="0"/>
                                  </p:stCondLst>
                                  <p:iterate type="el" backwards="0">
                                    <p:tmAbs val="0"/>
                                  </p:iterate>
                                  <p:childTnLst>
                                    <p:set>
                                      <p:cBhvr>
                                        <p:cTn id="10" fill="hold"/>
                                        <p:tgtEl>
                                          <p:spTgt spid="335"/>
                                        </p:tgtEl>
                                        <p:attrNameLst>
                                          <p:attrName>style.visibility</p:attrName>
                                        </p:attrNameLst>
                                      </p:cBhvr>
                                      <p:to>
                                        <p:strVal val="visible"/>
                                      </p:to>
                                    </p:set>
                                    <p:animEffect filter="fade" transition="in">
                                      <p:cBhvr>
                                        <p:cTn id="11" dur="10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5" grpId="2"/>
      <p:bldP build="whole" bldLvl="1" animBg="1" rev="0" advAuto="0" spid="333" grpId="1"/>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90" name="Imagen" descr="Imagen"/>
          <p:cNvPicPr>
            <a:picLocks noChangeAspect="1"/>
          </p:cNvPicPr>
          <p:nvPr/>
        </p:nvPicPr>
        <p:blipFill>
          <a:blip r:embed="rId2">
            <a:extLst/>
          </a:blip>
          <a:stretch>
            <a:fillRect/>
          </a:stretch>
        </p:blipFill>
        <p:spPr>
          <a:xfrm>
            <a:off x="1648608" y="841869"/>
            <a:ext cx="8048469" cy="8769790"/>
          </a:xfrm>
          <a:prstGeom prst="rect">
            <a:avLst/>
          </a:prstGeom>
          <a:ln w="12700">
            <a:miter lim="400000"/>
          </a:ln>
        </p:spPr>
      </p:pic>
      <p:sp>
        <p:nvSpPr>
          <p:cNvPr id="491" name="Rectangle"/>
          <p:cNvSpPr/>
          <p:nvPr/>
        </p:nvSpPr>
        <p:spPr>
          <a:xfrm>
            <a:off x="1680357" y="3192072"/>
            <a:ext cx="7959572" cy="370839"/>
          </a:xfrm>
          <a:prstGeom prst="rect">
            <a:avLst/>
          </a:prstGeom>
          <a:ln w="63500">
            <a:solidFill>
              <a:srgbClr val="EEB37E"/>
            </a:solidFill>
            <a:miter lim="400000"/>
          </a:ln>
        </p:spPr>
        <p:txBody>
          <a:bodyPr lIns="45718" tIns="45718" rIns="45718" bIns="45718" anchor="ctr"/>
          <a:lstStyle/>
          <a:p>
            <a:pPr defTabSz="685800">
              <a:defRPr sz="2600"/>
            </a:pPr>
          </a:p>
        </p:txBody>
      </p:sp>
      <p:sp>
        <p:nvSpPr>
          <p:cNvPr id="492" name="Rectangle"/>
          <p:cNvSpPr/>
          <p:nvPr/>
        </p:nvSpPr>
        <p:spPr>
          <a:xfrm>
            <a:off x="1680357" y="4536747"/>
            <a:ext cx="7959572" cy="370839"/>
          </a:xfrm>
          <a:prstGeom prst="rect">
            <a:avLst/>
          </a:prstGeom>
          <a:ln w="63500">
            <a:solidFill>
              <a:srgbClr val="EEB37E"/>
            </a:solidFill>
            <a:miter lim="400000"/>
          </a:ln>
        </p:spPr>
        <p:txBody>
          <a:bodyPr lIns="45718" tIns="45718" rIns="45718" bIns="45718" anchor="ctr"/>
          <a:lstStyle/>
          <a:p>
            <a:pPr defTabSz="685800">
              <a:defRPr sz="2600"/>
            </a:pPr>
          </a:p>
        </p:txBody>
      </p:sp>
      <p:sp>
        <p:nvSpPr>
          <p:cNvPr id="493" name="TextBox 9"/>
          <p:cNvSpPr txBox="1"/>
          <p:nvPr/>
        </p:nvSpPr>
        <p:spPr>
          <a:xfrm>
            <a:off x="4576236" y="1510560"/>
            <a:ext cx="2002474" cy="434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000">
                <a:solidFill>
                  <a:srgbClr val="37F4FF"/>
                </a:solidFill>
                <a:latin typeface="Avenir Next Regular"/>
                <a:ea typeface="Avenir Next Regular"/>
                <a:cs typeface="Avenir Next Regular"/>
                <a:sym typeface="Avenir Next Regular"/>
              </a:defRPr>
            </a:lvl1pPr>
          </a:lstStyle>
          <a:p>
            <a:pPr/>
            <a:r>
              <a:t>VARIABLE</a:t>
            </a:r>
          </a:p>
        </p:txBody>
      </p:sp>
      <p:sp>
        <p:nvSpPr>
          <p:cNvPr id="494" name="TextBox 9"/>
          <p:cNvSpPr txBox="1"/>
          <p:nvPr/>
        </p:nvSpPr>
        <p:spPr>
          <a:xfrm>
            <a:off x="7865406" y="1510560"/>
            <a:ext cx="2002474" cy="434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000">
                <a:solidFill>
                  <a:srgbClr val="37F4FF"/>
                </a:solidFill>
                <a:latin typeface="Avenir Next Regular"/>
                <a:ea typeface="Avenir Next Regular"/>
                <a:cs typeface="Avenir Next Regular"/>
                <a:sym typeface="Avenir Next Regular"/>
              </a:defRPr>
            </a:lvl1pPr>
          </a:lstStyle>
          <a:p>
            <a:pPr/>
            <a:r>
              <a:t>ÍNDICE</a:t>
            </a:r>
          </a:p>
        </p:txBody>
      </p:sp>
      <p:sp>
        <p:nvSpPr>
          <p:cNvPr id="495" name="TextBox 1"/>
          <p:cNvSpPr txBox="1"/>
          <p:nvPr/>
        </p:nvSpPr>
        <p:spPr>
          <a:xfrm>
            <a:off x="2226731" y="396071"/>
            <a:ext cx="6892224" cy="594359"/>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lvl1pPr algn="ctr" defTabSz="1371600">
              <a:lnSpc>
                <a:spcPct val="70000"/>
              </a:lnSpc>
              <a:defRPr spc="-52" sz="2600">
                <a:latin typeface="Avenir Medium"/>
                <a:ea typeface="Avenir Medium"/>
                <a:cs typeface="Avenir Medium"/>
                <a:sym typeface="Avenir Medium"/>
              </a:defRPr>
            </a:lvl1pPr>
          </a:lstStyle>
          <a:p>
            <a:pPr/>
            <a:r>
              <a:t>Rendimiento histórico de 20 años</a:t>
            </a:r>
          </a:p>
        </p:txBody>
      </p:sp>
      <p:sp>
        <p:nvSpPr>
          <p:cNvPr id="496" name="Rectangle"/>
          <p:cNvSpPr/>
          <p:nvPr/>
        </p:nvSpPr>
        <p:spPr>
          <a:xfrm>
            <a:off x="1680357" y="7940347"/>
            <a:ext cx="7959572" cy="370839"/>
          </a:xfrm>
          <a:prstGeom prst="rect">
            <a:avLst/>
          </a:prstGeom>
          <a:ln w="63500">
            <a:solidFill>
              <a:srgbClr val="EEB37E"/>
            </a:solidFill>
            <a:miter lim="400000"/>
          </a:ln>
        </p:spPr>
        <p:txBody>
          <a:bodyPr lIns="45718" tIns="45718" rIns="45718" bIns="45718" anchor="ctr"/>
          <a:lstStyle/>
          <a:p>
            <a:pPr defTabSz="685800">
              <a:defRPr sz="2600"/>
            </a:pPr>
          </a:p>
        </p:txBody>
      </p:sp>
      <p:sp>
        <p:nvSpPr>
          <p:cNvPr id="497" name="Rectangle"/>
          <p:cNvSpPr/>
          <p:nvPr/>
        </p:nvSpPr>
        <p:spPr>
          <a:xfrm>
            <a:off x="1680357" y="8588047"/>
            <a:ext cx="7959572" cy="370839"/>
          </a:xfrm>
          <a:prstGeom prst="rect">
            <a:avLst/>
          </a:prstGeom>
          <a:ln w="63500">
            <a:solidFill>
              <a:srgbClr val="EEB37E"/>
            </a:solidFill>
            <a:miter lim="400000"/>
          </a:ln>
        </p:spPr>
        <p:txBody>
          <a:bodyPr lIns="45718" tIns="45718" rIns="45718" bIns="45718" anchor="ctr"/>
          <a:lstStyle/>
          <a:p>
            <a:pPr defTabSz="685800">
              <a:defRPr sz="2600"/>
            </a:pPr>
          </a:p>
        </p:txBody>
      </p:sp>
      <p:pic>
        <p:nvPicPr>
          <p:cNvPr id="498" name="bg,f8f8f8-flat,750x,075,f-pad,750x1000,f8f8f8.jpg" descr="bg,f8f8f8-flat,750x,075,f-pad,750x1000,f8f8f8.jpg"/>
          <p:cNvPicPr>
            <a:picLocks noChangeAspect="1"/>
          </p:cNvPicPr>
          <p:nvPr/>
        </p:nvPicPr>
        <p:blipFill>
          <a:blip r:embed="rId3">
            <a:extLst/>
          </a:blip>
          <a:srcRect l="0" t="4366" r="0" b="6755"/>
          <a:stretch>
            <a:fillRect/>
          </a:stretch>
        </p:blipFill>
        <p:spPr>
          <a:xfrm>
            <a:off x="14396992" y="2895509"/>
            <a:ext cx="3039405" cy="3601819"/>
          </a:xfrm>
          <a:prstGeom prst="rect">
            <a:avLst/>
          </a:prstGeom>
          <a:ln w="12700">
            <a:miter lim="400000"/>
          </a:ln>
          <a:effectLst>
            <a:reflection blurRad="0" stA="50000" stPos="0" endA="0" endPos="40000" dist="0" dir="5400000" fadeDir="5400000" sx="100000" sy="-100000" kx="0" ky="0" algn="bl" rotWithShape="0"/>
          </a:effectLst>
        </p:spPr>
      </p:pic>
      <p:sp>
        <p:nvSpPr>
          <p:cNvPr id="499" name="Rounded Rectangular Callout 25"/>
          <p:cNvSpPr/>
          <p:nvPr/>
        </p:nvSpPr>
        <p:spPr>
          <a:xfrm>
            <a:off x="10422992" y="2534482"/>
            <a:ext cx="3741145" cy="19944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713" y="0"/>
                  <a:pt x="1593" y="0"/>
                </a:cubicBezTo>
                <a:lnTo>
                  <a:pt x="15686" y="0"/>
                </a:lnTo>
                <a:cubicBezTo>
                  <a:pt x="16565" y="0"/>
                  <a:pt x="17278" y="1612"/>
                  <a:pt x="17278" y="3600"/>
                </a:cubicBezTo>
                <a:lnTo>
                  <a:pt x="17278" y="12600"/>
                </a:lnTo>
                <a:lnTo>
                  <a:pt x="21600" y="16256"/>
                </a:lnTo>
                <a:lnTo>
                  <a:pt x="17278" y="18000"/>
                </a:lnTo>
                <a:cubicBezTo>
                  <a:pt x="17278" y="19988"/>
                  <a:pt x="16565" y="21600"/>
                  <a:pt x="15686" y="21600"/>
                </a:cubicBezTo>
                <a:lnTo>
                  <a:pt x="1593" y="21600"/>
                </a:lnTo>
                <a:cubicBezTo>
                  <a:pt x="713" y="21600"/>
                  <a:pt x="0" y="19988"/>
                  <a:pt x="0" y="18000"/>
                </a:cubicBezTo>
                <a:lnTo>
                  <a:pt x="0" y="12600"/>
                </a:lnTo>
                <a:close/>
              </a:path>
            </a:pathLst>
          </a:custGeom>
          <a:solidFill>
            <a:srgbClr val="F2E5CF"/>
          </a:solidFill>
          <a:ln w="25400">
            <a:solidFill>
              <a:srgbClr val="A4834A"/>
            </a:solidFill>
            <a:miter/>
          </a:ln>
          <a:extLst>
            <a:ext uri="{C572A759-6A51-4108-AA02-DFA0A04FC94B}">
              <ma14:wrappingTextBoxFlag xmlns:ma14="http://schemas.microsoft.com/office/mac/drawingml/2011/main" val="1"/>
            </a:ext>
          </a:extLst>
        </p:spPr>
        <p:txBody>
          <a:bodyPr lIns="45718" tIns="45718" rIns="45718" bIns="45718" anchor="ctr"/>
          <a:lstStyle/>
          <a:p>
            <a:pPr algn="ctr" defTabSz="1371600">
              <a:lnSpc>
                <a:spcPct val="80000"/>
              </a:lnSpc>
              <a:defRPr sz="3600">
                <a:latin typeface="+mn-lt"/>
                <a:ea typeface="+mn-ea"/>
                <a:cs typeface="+mn-cs"/>
                <a:sym typeface="Avenir Roman"/>
              </a:defRPr>
            </a:pPr>
            <a:r>
              <a:rPr>
                <a:latin typeface="Avenir Heavy"/>
                <a:ea typeface="Avenir Heavy"/>
                <a:cs typeface="Avenir Heavy"/>
                <a:sym typeface="Avenir Heavy"/>
              </a:rPr>
              <a:t>Regla No.1</a:t>
            </a:r>
            <a:br/>
            <a:r>
              <a:t>Nunca perder</a:t>
            </a:r>
          </a:p>
          <a:p>
            <a:pPr algn="ctr" defTabSz="1371600">
              <a:lnSpc>
                <a:spcPct val="80000"/>
              </a:lnSpc>
              <a:defRPr sz="3600">
                <a:latin typeface="+mn-lt"/>
                <a:ea typeface="+mn-ea"/>
                <a:cs typeface="+mn-cs"/>
                <a:sym typeface="Avenir Roman"/>
              </a:defRPr>
            </a:pPr>
            <a:r>
              <a:t>Dinero</a:t>
            </a:r>
          </a:p>
        </p:txBody>
      </p:sp>
      <p:sp>
        <p:nvSpPr>
          <p:cNvPr id="500" name="Rounded Rectangular Callout 27"/>
          <p:cNvSpPr/>
          <p:nvPr/>
        </p:nvSpPr>
        <p:spPr>
          <a:xfrm>
            <a:off x="10422992" y="4870760"/>
            <a:ext cx="3745249" cy="22092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796" y="0"/>
                  <a:pt x="1778" y="0"/>
                </a:cubicBezTo>
                <a:lnTo>
                  <a:pt x="15510" y="0"/>
                </a:lnTo>
                <a:cubicBezTo>
                  <a:pt x="16492" y="0"/>
                  <a:pt x="17288" y="1612"/>
                  <a:pt x="17288" y="3600"/>
                </a:cubicBezTo>
                <a:lnTo>
                  <a:pt x="21600" y="6861"/>
                </a:lnTo>
                <a:lnTo>
                  <a:pt x="17288" y="9000"/>
                </a:lnTo>
                <a:lnTo>
                  <a:pt x="17288" y="18000"/>
                </a:lnTo>
                <a:cubicBezTo>
                  <a:pt x="17288" y="19988"/>
                  <a:pt x="16492" y="21600"/>
                  <a:pt x="15510" y="21600"/>
                </a:cubicBezTo>
                <a:lnTo>
                  <a:pt x="1778" y="21600"/>
                </a:lnTo>
                <a:cubicBezTo>
                  <a:pt x="796" y="21600"/>
                  <a:pt x="0" y="19988"/>
                  <a:pt x="0" y="18000"/>
                </a:cubicBezTo>
                <a:lnTo>
                  <a:pt x="0" y="3600"/>
                </a:lnTo>
                <a:close/>
              </a:path>
            </a:pathLst>
          </a:custGeom>
          <a:solidFill>
            <a:srgbClr val="F2E5CF"/>
          </a:solidFill>
          <a:ln w="25400">
            <a:solidFill>
              <a:srgbClr val="A4834A"/>
            </a:solidFill>
            <a:miter/>
          </a:ln>
          <a:extLst>
            <a:ext uri="{C572A759-6A51-4108-AA02-DFA0A04FC94B}">
              <ma14:wrappingTextBoxFlag xmlns:ma14="http://schemas.microsoft.com/office/mac/drawingml/2011/main" val="1"/>
            </a:ext>
          </a:extLst>
        </p:spPr>
        <p:txBody>
          <a:bodyPr lIns="45718" tIns="45718" rIns="45718" bIns="45718" anchor="ctr"/>
          <a:lstStyle/>
          <a:p>
            <a:pPr algn="ctr" defTabSz="1371600">
              <a:lnSpc>
                <a:spcPct val="80000"/>
              </a:lnSpc>
              <a:defRPr sz="3600">
                <a:latin typeface="+mn-lt"/>
                <a:ea typeface="+mn-ea"/>
                <a:cs typeface="+mn-cs"/>
                <a:sym typeface="Avenir Roman"/>
              </a:defRPr>
            </a:pPr>
            <a:r>
              <a:rPr>
                <a:latin typeface="Avenir Heavy"/>
                <a:ea typeface="Avenir Heavy"/>
                <a:cs typeface="Avenir Heavy"/>
                <a:sym typeface="Avenir Heavy"/>
              </a:rPr>
              <a:t>Regla No. 2</a:t>
            </a:r>
            <a:br/>
            <a:r>
              <a:t>Nunca olvidar la regla No. 1</a:t>
            </a:r>
          </a:p>
        </p:txBody>
      </p:sp>
      <p:sp>
        <p:nvSpPr>
          <p:cNvPr id="501" name="Group"/>
          <p:cNvSpPr/>
          <p:nvPr/>
        </p:nvSpPr>
        <p:spPr>
          <a:xfrm rot="21397830">
            <a:off x="6541535" y="8962384"/>
            <a:ext cx="1286177" cy="593671"/>
          </a:xfrm>
          <a:prstGeom prst="ellipse">
            <a:avLst/>
          </a:prstGeom>
          <a:ln w="38100">
            <a:solidFill>
              <a:srgbClr val="EEB37E"/>
            </a:solidFill>
            <a:miter lim="400000"/>
          </a:ln>
        </p:spPr>
        <p:txBody>
          <a:bodyPr lIns="45718" tIns="45718" rIns="45718" bIns="45718" anchor="ctr"/>
          <a:lstStyle/>
          <a:p>
            <a:pPr algn="ctr" defTabSz="685800">
              <a:defRPr sz="2600">
                <a:solidFill>
                  <a:srgbClr val="FFFFFF"/>
                </a:solidFill>
              </a:defRPr>
            </a:pPr>
          </a:p>
        </p:txBody>
      </p:sp>
      <p:pic>
        <p:nvPicPr>
          <p:cNvPr id="502" name="transamerica_corporation-logo_brandlogos.net_fbiip-1536x275 (1).png" descr="transamerica_corporation-logo_brandlogos.net_fbiip-1536x275 (1).png"/>
          <p:cNvPicPr>
            <a:picLocks noChangeAspect="1"/>
          </p:cNvPicPr>
          <p:nvPr/>
        </p:nvPicPr>
        <p:blipFill>
          <a:blip r:embed="rId4">
            <a:extLst/>
          </a:blip>
          <a:stretch>
            <a:fillRect/>
          </a:stretch>
        </p:blipFill>
        <p:spPr>
          <a:xfrm>
            <a:off x="4236802" y="39175"/>
            <a:ext cx="2681343" cy="480059"/>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2" grpId="1" fill="hold">
                                  <p:stCondLst>
                                    <p:cond delay="0"/>
                                  </p:stCondLst>
                                  <p:iterate type="el" backwards="0">
                                    <p:tmAbs val="0"/>
                                  </p:iterate>
                                  <p:childTnLst>
                                    <p:set>
                                      <p:cBhvr>
                                        <p:cTn id="6" fill="hold"/>
                                        <p:tgtEl>
                                          <p:spTgt spid="493"/>
                                        </p:tgtEl>
                                        <p:attrNameLst>
                                          <p:attrName>style.visibility</p:attrName>
                                        </p:attrNameLst>
                                      </p:cBhvr>
                                      <p:to>
                                        <p:strVal val="visible"/>
                                      </p:to>
                                    </p:set>
                                    <p:animEffect filter="wipe(down)" transition="in">
                                      <p:cBhvr>
                                        <p:cTn id="7" dur="500"/>
                                        <p:tgtEl>
                                          <p:spTgt spid="49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4" presetID="22" grpId="2" fill="hold">
                                  <p:stCondLst>
                                    <p:cond delay="0"/>
                                  </p:stCondLst>
                                  <p:iterate type="el" backwards="0">
                                    <p:tmAbs val="0"/>
                                  </p:iterate>
                                  <p:childTnLst>
                                    <p:set>
                                      <p:cBhvr>
                                        <p:cTn id="11" fill="hold"/>
                                        <p:tgtEl>
                                          <p:spTgt spid="494"/>
                                        </p:tgtEl>
                                        <p:attrNameLst>
                                          <p:attrName>style.visibility</p:attrName>
                                        </p:attrNameLst>
                                      </p:cBhvr>
                                      <p:to>
                                        <p:strVal val="visible"/>
                                      </p:to>
                                    </p:set>
                                    <p:animEffect filter="wipe(down)" transition="in">
                                      <p:cBhvr>
                                        <p:cTn id="12" dur="500"/>
                                        <p:tgtEl>
                                          <p:spTgt spid="49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491"/>
                                        </p:tgtEl>
                                        <p:attrNameLst>
                                          <p:attrName>style.visibility</p:attrName>
                                        </p:attrNameLst>
                                      </p:cBhvr>
                                      <p:to>
                                        <p:strVal val="visible"/>
                                      </p:to>
                                    </p:set>
                                    <p:animEffect filter="fade" transition="in">
                                      <p:cBhvr>
                                        <p:cTn id="17" dur="2000"/>
                                        <p:tgtEl>
                                          <p:spTgt spid="49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492"/>
                                        </p:tgtEl>
                                        <p:attrNameLst>
                                          <p:attrName>style.visibility</p:attrName>
                                        </p:attrNameLst>
                                      </p:cBhvr>
                                      <p:to>
                                        <p:strVal val="visible"/>
                                      </p:to>
                                    </p:set>
                                    <p:animEffect filter="fade" transition="in">
                                      <p:cBhvr>
                                        <p:cTn id="22" dur="2000"/>
                                        <p:tgtEl>
                                          <p:spTgt spid="492"/>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5" fill="hold">
                                  <p:stCondLst>
                                    <p:cond delay="0"/>
                                  </p:stCondLst>
                                  <p:iterate type="el" backwards="0">
                                    <p:tmAbs val="0"/>
                                  </p:iterate>
                                  <p:childTnLst>
                                    <p:set>
                                      <p:cBhvr>
                                        <p:cTn id="26" fill="hold"/>
                                        <p:tgtEl>
                                          <p:spTgt spid="496"/>
                                        </p:tgtEl>
                                        <p:attrNameLst>
                                          <p:attrName>style.visibility</p:attrName>
                                        </p:attrNameLst>
                                      </p:cBhvr>
                                      <p:to>
                                        <p:strVal val="visible"/>
                                      </p:to>
                                    </p:set>
                                    <p:animEffect filter="fade" transition="in">
                                      <p:cBhvr>
                                        <p:cTn id="27" dur="2000"/>
                                        <p:tgtEl>
                                          <p:spTgt spid="496"/>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6" fill="hold">
                                  <p:stCondLst>
                                    <p:cond delay="0"/>
                                  </p:stCondLst>
                                  <p:iterate type="el" backwards="0">
                                    <p:tmAbs val="0"/>
                                  </p:iterate>
                                  <p:childTnLst>
                                    <p:set>
                                      <p:cBhvr>
                                        <p:cTn id="31" fill="hold"/>
                                        <p:tgtEl>
                                          <p:spTgt spid="497"/>
                                        </p:tgtEl>
                                        <p:attrNameLst>
                                          <p:attrName>style.visibility</p:attrName>
                                        </p:attrNameLst>
                                      </p:cBhvr>
                                      <p:to>
                                        <p:strVal val="visible"/>
                                      </p:to>
                                    </p:set>
                                    <p:animEffect filter="fade" transition="in">
                                      <p:cBhvr>
                                        <p:cTn id="32" dur="2000"/>
                                        <p:tgtEl>
                                          <p:spTgt spid="497"/>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10" grpId="7" fill="hold">
                                  <p:stCondLst>
                                    <p:cond delay="0"/>
                                  </p:stCondLst>
                                  <p:iterate type="el" backwards="0">
                                    <p:tmAbs val="0"/>
                                  </p:iterate>
                                  <p:childTnLst>
                                    <p:set>
                                      <p:cBhvr>
                                        <p:cTn id="36" fill="hold"/>
                                        <p:tgtEl>
                                          <p:spTgt spid="501"/>
                                        </p:tgtEl>
                                        <p:attrNameLst>
                                          <p:attrName>style.visibility</p:attrName>
                                        </p:attrNameLst>
                                      </p:cBhvr>
                                      <p:to>
                                        <p:strVal val="visible"/>
                                      </p:to>
                                    </p:set>
                                    <p:animEffect filter="fade" transition="in">
                                      <p:cBhvr>
                                        <p:cTn id="37" dur="600"/>
                                        <p:tgtEl>
                                          <p:spTgt spid="501"/>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16" presetID="23" grpId="8" fill="hold">
                                  <p:stCondLst>
                                    <p:cond delay="0"/>
                                  </p:stCondLst>
                                  <p:iterate type="el" backwards="0">
                                    <p:tmAbs val="0"/>
                                  </p:iterate>
                                  <p:childTnLst>
                                    <p:set>
                                      <p:cBhvr>
                                        <p:cTn id="41" fill="hold"/>
                                        <p:tgtEl>
                                          <p:spTgt spid="498"/>
                                        </p:tgtEl>
                                        <p:attrNameLst>
                                          <p:attrName>style.visibility</p:attrName>
                                        </p:attrNameLst>
                                      </p:cBhvr>
                                      <p:to>
                                        <p:strVal val="visible"/>
                                      </p:to>
                                    </p:set>
                                    <p:anim calcmode="lin" valueType="num">
                                      <p:cBhvr>
                                        <p:cTn id="42" dur="1000" fill="hold"/>
                                        <p:tgtEl>
                                          <p:spTgt spid="498"/>
                                        </p:tgtEl>
                                        <p:attrNameLst>
                                          <p:attrName>ppt_w</p:attrName>
                                        </p:attrNameLst>
                                      </p:cBhvr>
                                      <p:tavLst>
                                        <p:tav tm="0">
                                          <p:val>
                                            <p:fltVal val="0"/>
                                          </p:val>
                                        </p:tav>
                                        <p:tav tm="100000">
                                          <p:val>
                                            <p:strVal val="#ppt_w"/>
                                          </p:val>
                                        </p:tav>
                                      </p:tavLst>
                                    </p:anim>
                                    <p:anim calcmode="lin" valueType="num">
                                      <p:cBhvr>
                                        <p:cTn id="43" dur="1000" fill="hold"/>
                                        <p:tgtEl>
                                          <p:spTgt spid="498"/>
                                        </p:tgtEl>
                                        <p:attrNameLst>
                                          <p:attrName>ppt_h</p:attrName>
                                        </p:attrNameLst>
                                      </p:cBhvr>
                                      <p:tavLst>
                                        <p:tav tm="0">
                                          <p:val>
                                            <p:fltVal val="0"/>
                                          </p:val>
                                        </p:tav>
                                        <p:tav tm="100000">
                                          <p:val>
                                            <p:strVal val="#ppt_h"/>
                                          </p:val>
                                        </p:tav>
                                      </p:tavLst>
                                    </p:anim>
                                  </p:childTnLst>
                                </p:cTn>
                              </p:par>
                            </p:childTnLst>
                          </p:cTn>
                        </p:par>
                        <p:par>
                          <p:cTn id="44" fill="hold">
                            <p:stCondLst>
                              <p:cond delay="1000"/>
                            </p:stCondLst>
                            <p:childTnLst>
                              <p:par>
                                <p:cTn id="45" presetClass="entr" nodeType="afterEffect" presetSubtype="2" presetID="22" grpId="9" fill="hold">
                                  <p:stCondLst>
                                    <p:cond delay="0"/>
                                  </p:stCondLst>
                                  <p:iterate type="el" backwards="0">
                                    <p:tmAbs val="0"/>
                                  </p:iterate>
                                  <p:childTnLst>
                                    <p:set>
                                      <p:cBhvr>
                                        <p:cTn id="46" fill="hold"/>
                                        <p:tgtEl>
                                          <p:spTgt spid="499"/>
                                        </p:tgtEl>
                                        <p:attrNameLst>
                                          <p:attrName>style.visibility</p:attrName>
                                        </p:attrNameLst>
                                      </p:cBhvr>
                                      <p:to>
                                        <p:strVal val="visible"/>
                                      </p:to>
                                    </p:set>
                                    <p:animEffect filter="wipe(right)" transition="in">
                                      <p:cBhvr>
                                        <p:cTn id="47" dur="500"/>
                                        <p:tgtEl>
                                          <p:spTgt spid="499"/>
                                        </p:tgtEl>
                                      </p:cBhvr>
                                    </p:animEffect>
                                  </p:childTnLst>
                                </p:cTn>
                              </p:par>
                            </p:childTnLst>
                          </p:cTn>
                        </p:par>
                        <p:par>
                          <p:cTn id="48" fill="hold">
                            <p:stCondLst>
                              <p:cond delay="1500"/>
                            </p:stCondLst>
                            <p:childTnLst>
                              <p:par>
                                <p:cTn id="49" presetClass="entr" nodeType="afterEffect" presetSubtype="2" presetID="22" grpId="10" fill="hold">
                                  <p:stCondLst>
                                    <p:cond delay="0"/>
                                  </p:stCondLst>
                                  <p:iterate type="el" backwards="0">
                                    <p:tmAbs val="0"/>
                                  </p:iterate>
                                  <p:childTnLst>
                                    <p:set>
                                      <p:cBhvr>
                                        <p:cTn id="50" fill="hold"/>
                                        <p:tgtEl>
                                          <p:spTgt spid="500"/>
                                        </p:tgtEl>
                                        <p:attrNameLst>
                                          <p:attrName>style.visibility</p:attrName>
                                        </p:attrNameLst>
                                      </p:cBhvr>
                                      <p:to>
                                        <p:strVal val="visible"/>
                                      </p:to>
                                    </p:set>
                                    <p:animEffect filter="wipe(right)" transition="in">
                                      <p:cBhvr>
                                        <p:cTn id="51" dur="500"/>
                                        <p:tgtEl>
                                          <p:spTgt spid="5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8" grpId="8"/>
      <p:bldP build="whole" bldLvl="1" animBg="1" rev="0" advAuto="0" spid="501" grpId="7"/>
      <p:bldP build="whole" bldLvl="1" animBg="1" rev="0" advAuto="0" spid="497" grpId="6"/>
      <p:bldP build="whole" bldLvl="1" animBg="1" rev="0" advAuto="0" spid="493" grpId="1"/>
      <p:bldP build="whole" bldLvl="1" animBg="1" rev="0" advAuto="0" spid="492" grpId="4"/>
      <p:bldP build="whole" bldLvl="1" animBg="1" rev="0" advAuto="0" spid="500" grpId="10"/>
      <p:bldP build="whole" bldLvl="1" animBg="1" rev="0" advAuto="0" spid="499" grpId="9"/>
      <p:bldP build="whole" bldLvl="1" animBg="1" rev="0" advAuto="0" spid="494" grpId="2"/>
      <p:bldP build="whole" bldLvl="1" animBg="1" rev="0" advAuto="0" spid="496" grpId="5"/>
      <p:bldP build="whole" bldLvl="1" animBg="1" rev="0" advAuto="0" spid="491" grpId="3"/>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04" name="Content Placeholder 4" descr="Content Placeholder 4"/>
          <p:cNvPicPr>
            <a:picLocks noChangeAspect="1"/>
          </p:cNvPicPr>
          <p:nvPr/>
        </p:nvPicPr>
        <p:blipFill>
          <a:blip r:embed="rId2">
            <a:extLst/>
          </a:blip>
          <a:srcRect l="0" t="5756" r="0" b="11441"/>
          <a:stretch>
            <a:fillRect/>
          </a:stretch>
        </p:blipFill>
        <p:spPr>
          <a:xfrm>
            <a:off x="10637742" y="0"/>
            <a:ext cx="9677401" cy="9758034"/>
          </a:xfrm>
          <a:prstGeom prst="rect">
            <a:avLst/>
          </a:prstGeom>
          <a:ln w="12700">
            <a:miter lim="400000"/>
          </a:ln>
        </p:spPr>
      </p:pic>
      <p:grpSp>
        <p:nvGrpSpPr>
          <p:cNvPr id="507" name="Title 1"/>
          <p:cNvGrpSpPr/>
          <p:nvPr/>
        </p:nvGrpSpPr>
        <p:grpSpPr>
          <a:xfrm>
            <a:off x="1569942" y="5486391"/>
            <a:ext cx="7574058" cy="1128427"/>
            <a:chOff x="0" y="0"/>
            <a:chExt cx="7574057" cy="1128425"/>
          </a:xfrm>
        </p:grpSpPr>
        <p:sp>
          <p:nvSpPr>
            <p:cNvPr id="505" name="Rectangle"/>
            <p:cNvSpPr/>
            <p:nvPr/>
          </p:nvSpPr>
          <p:spPr>
            <a:xfrm>
              <a:off x="0" y="0"/>
              <a:ext cx="7574059" cy="1128427"/>
            </a:xfrm>
            <a:prstGeom prst="rect">
              <a:avLst/>
            </a:prstGeom>
            <a:solidFill>
              <a:srgbClr val="4A452A"/>
            </a:solidFill>
            <a:ln w="12700" cap="flat">
              <a:noFill/>
              <a:miter lim="400000"/>
            </a:ln>
            <a:effectLst/>
          </p:spPr>
          <p:txBody>
            <a:bodyPr wrap="square" lIns="45718" tIns="45718" rIns="45718" bIns="45718" numCol="1" anchor="b">
              <a:noAutofit/>
            </a:bodyPr>
            <a:lstStyle/>
            <a:p>
              <a:pPr algn="ctr">
                <a:defRPr sz="4400">
                  <a:latin typeface="Calibri"/>
                  <a:ea typeface="Calibri"/>
                  <a:cs typeface="Calibri"/>
                  <a:sym typeface="Calibri"/>
                </a:defRPr>
              </a:pPr>
            </a:p>
          </p:txBody>
        </p:sp>
        <p:sp>
          <p:nvSpPr>
            <p:cNvPr id="506" name="10% - 3 Rules - 3 Goals"/>
            <p:cNvSpPr txBox="1"/>
            <p:nvPr/>
          </p:nvSpPr>
          <p:spPr>
            <a:xfrm>
              <a:off x="68580" y="0"/>
              <a:ext cx="7436900" cy="11284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80" tIns="68580" rIns="68580" bIns="68580" numCol="1" anchor="b">
              <a:normAutofit fontScale="100000" lnSpcReduction="0"/>
            </a:bodyPr>
            <a:lstStyle>
              <a:lvl1pPr algn="ctr" defTabSz="832104">
                <a:defRPr sz="5005">
                  <a:solidFill>
                    <a:srgbClr val="FFFFFF"/>
                  </a:solidFill>
                  <a:latin typeface="Avenir Heavy"/>
                  <a:ea typeface="Avenir Heavy"/>
                  <a:cs typeface="Avenir Heavy"/>
                  <a:sym typeface="Avenir Heavy"/>
                </a:defRPr>
              </a:lvl1pPr>
            </a:lstStyle>
            <a:p>
              <a:pPr/>
              <a:r>
                <a:t>MILLION DOLLAR BABY</a:t>
              </a:r>
            </a:p>
          </p:txBody>
        </p:sp>
      </p:grpSp>
      <p:sp>
        <p:nvSpPr>
          <p:cNvPr id="508" name="Title 1"/>
          <p:cNvSpPr txBox="1"/>
          <p:nvPr>
            <p:ph type="title" idx="4294967295"/>
          </p:nvPr>
        </p:nvSpPr>
        <p:spPr>
          <a:xfrm>
            <a:off x="76199" y="3048000"/>
            <a:ext cx="10561544" cy="2195224"/>
          </a:xfrm>
          <a:prstGeom prst="rect">
            <a:avLst/>
          </a:prstGeom>
        </p:spPr>
        <p:txBody>
          <a:bodyPr lIns="68580" tIns="68580" rIns="68580" bIns="68580" anchor="b"/>
          <a:lstStyle>
            <a:lvl1pPr algn="ctr" defTabSz="914400">
              <a:lnSpc>
                <a:spcPct val="70000"/>
              </a:lnSpc>
              <a:defRPr sz="5300">
                <a:solidFill>
                  <a:srgbClr val="000000"/>
                </a:solidFill>
                <a:latin typeface="+mj-lt"/>
                <a:ea typeface="+mj-ea"/>
                <a:cs typeface="+mj-cs"/>
                <a:sym typeface="Avenir Book"/>
              </a:defRPr>
            </a:lvl1pPr>
          </a:lstStyle>
          <a:p>
            <a:pPr>
              <a:defRPr>
                <a:effectLst/>
              </a:defRPr>
            </a:pPr>
            <a:r>
              <a:t>ILUSTRACIÓN DE SEGURO DE VIDA UNIVERSAL INDEXADO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2" grpId="1" fill="hold">
                                  <p:stCondLst>
                                    <p:cond delay="0"/>
                                  </p:stCondLst>
                                  <p:iterate type="el" backwards="0">
                                    <p:tmAbs val="0"/>
                                  </p:iterate>
                                  <p:childTnLst>
                                    <p:set>
                                      <p:cBhvr>
                                        <p:cTn id="6" fill="hold"/>
                                        <p:tgtEl>
                                          <p:spTgt spid="508"/>
                                        </p:tgtEl>
                                        <p:attrNameLst>
                                          <p:attrName>style.visibility</p:attrName>
                                        </p:attrNameLst>
                                      </p:cBhvr>
                                      <p:to>
                                        <p:strVal val="visible"/>
                                      </p:to>
                                    </p:set>
                                    <p:animEffect filter="wipe(down)" transition="in">
                                      <p:cBhvr>
                                        <p:cTn id="7" dur="500"/>
                                        <p:tgtEl>
                                          <p:spTgt spid="508"/>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507"/>
                                        </p:tgtEl>
                                        <p:attrNameLst>
                                          <p:attrName>style.visibility</p:attrName>
                                        </p:attrNameLst>
                                      </p:cBhvr>
                                      <p:to>
                                        <p:strVal val="visible"/>
                                      </p:to>
                                    </p:set>
                                    <p:anim calcmode="lin" valueType="num">
                                      <p:cBhvr>
                                        <p:cTn id="11" dur="500" fill="hold"/>
                                        <p:tgtEl>
                                          <p:spTgt spid="507"/>
                                        </p:tgtEl>
                                        <p:attrNameLst>
                                          <p:attrName>ppt_x</p:attrName>
                                        </p:attrNameLst>
                                      </p:cBhvr>
                                      <p:tavLst>
                                        <p:tav tm="0">
                                          <p:val>
                                            <p:strVal val="#ppt_x"/>
                                          </p:val>
                                        </p:tav>
                                        <p:tav tm="100000">
                                          <p:val>
                                            <p:strVal val="#ppt_x"/>
                                          </p:val>
                                        </p:tav>
                                      </p:tavLst>
                                    </p:anim>
                                    <p:anim calcmode="lin" valueType="num">
                                      <p:cBhvr>
                                        <p:cTn id="12" dur="500" fill="hold"/>
                                        <p:tgtEl>
                                          <p:spTgt spid="5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8" grpId="1"/>
      <p:bldP build="whole" bldLvl="1" animBg="1" rev="0" advAuto="0" spid="507" grpId="2"/>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10" name="Imagen" descr="Imagen"/>
          <p:cNvPicPr>
            <a:picLocks noChangeAspect="1"/>
          </p:cNvPicPr>
          <p:nvPr/>
        </p:nvPicPr>
        <p:blipFill>
          <a:blip r:embed="rId2">
            <a:extLst/>
          </a:blip>
          <a:stretch>
            <a:fillRect/>
          </a:stretch>
        </p:blipFill>
        <p:spPr>
          <a:xfrm>
            <a:off x="4505938" y="2734421"/>
            <a:ext cx="9169401" cy="6667501"/>
          </a:xfrm>
          <a:prstGeom prst="rect">
            <a:avLst/>
          </a:prstGeom>
          <a:ln w="12700">
            <a:miter lim="400000"/>
          </a:ln>
        </p:spPr>
      </p:pic>
      <p:sp>
        <p:nvSpPr>
          <p:cNvPr id="511" name="This is for illustrative purposes only."/>
          <p:cNvSpPr txBox="1"/>
          <p:nvPr/>
        </p:nvSpPr>
        <p:spPr>
          <a:xfrm>
            <a:off x="1601684" y="9390227"/>
            <a:ext cx="12948595" cy="340357"/>
          </a:xfrm>
          <a:prstGeom prst="rect">
            <a:avLst/>
          </a:prstGeom>
          <a:ln w="12700">
            <a:miter lim="400000"/>
          </a:ln>
          <a:extLst>
            <a:ext uri="{C572A759-6A51-4108-AA02-DFA0A04FC94B}">
              <ma14:wrappingTextBoxFlag xmlns:ma14="http://schemas.microsoft.com/office/mac/drawingml/2011/main" val="1"/>
            </a:ext>
          </a:extLst>
        </p:spPr>
        <p:txBody>
          <a:bodyPr lIns="68578" tIns="68578" rIns="68578" bIns="68578" anchor="b">
            <a:spAutoFit/>
          </a:bodyPr>
          <a:lstStyle>
            <a:lvl1pPr defTabSz="685800">
              <a:defRPr i="1" sz="1400">
                <a:solidFill>
                  <a:srgbClr val="4B4B4B"/>
                </a:solidFill>
                <a:latin typeface="Corbel"/>
                <a:ea typeface="Corbel"/>
                <a:cs typeface="Corbel"/>
                <a:sym typeface="Corbel"/>
              </a:defRPr>
            </a:lvl1pPr>
          </a:lstStyle>
          <a:p>
            <a:pPr/>
            <a:r>
              <a:t>This is for illustrative purposes only.</a:t>
            </a:r>
          </a:p>
        </p:txBody>
      </p:sp>
      <p:sp>
        <p:nvSpPr>
          <p:cNvPr id="512" name="Example:  Richie’s parents decide to contribute $200 / month into an IUL for his future. This money is not an includable asset and will not affect his potential of scholarships, grants, and financial aid."/>
          <p:cNvSpPr txBox="1"/>
          <p:nvPr/>
        </p:nvSpPr>
        <p:spPr>
          <a:xfrm>
            <a:off x="734167" y="1433725"/>
            <a:ext cx="16602376" cy="1546857"/>
          </a:xfrm>
          <a:prstGeom prst="rect">
            <a:avLst/>
          </a:prstGeom>
          <a:ln w="12700">
            <a:miter lim="400000"/>
          </a:ln>
          <a:extLst>
            <a:ext uri="{C572A759-6A51-4108-AA02-DFA0A04FC94B}">
              <ma14:wrappingTextBoxFlag xmlns:ma14="http://schemas.microsoft.com/office/mac/drawingml/2011/main" val="1"/>
            </a:ext>
          </a:extLst>
        </p:spPr>
        <p:txBody>
          <a:bodyPr lIns="68578" tIns="68578" rIns="68578" bIns="68578">
            <a:spAutoFit/>
          </a:bodyPr>
          <a:lstStyle>
            <a:lvl1pPr defTabSz="685800">
              <a:defRPr i="1" sz="3200">
                <a:solidFill>
                  <a:srgbClr val="404040"/>
                </a:solidFill>
                <a:latin typeface="Corbel"/>
                <a:ea typeface="Corbel"/>
                <a:cs typeface="Corbel"/>
                <a:sym typeface="Corbel"/>
              </a:defRPr>
            </a:lvl1pPr>
          </a:lstStyle>
          <a:p>
            <a:pPr/>
            <a:r>
              <a:t>Ejemplo: Los padres de Richie deciden aportar $200/mes a un IUL para su futuro. Este dinero no se considera un activo incluido y puede usarse para cualquier propósito en cualquier momento. Richie también contará con una protección de $300,000.</a:t>
            </a:r>
          </a:p>
        </p:txBody>
      </p:sp>
      <p:sp>
        <p:nvSpPr>
          <p:cNvPr id="513" name="Line"/>
          <p:cNvSpPr/>
          <p:nvPr/>
        </p:nvSpPr>
        <p:spPr>
          <a:xfrm>
            <a:off x="4914751" y="8988888"/>
            <a:ext cx="8458500" cy="1"/>
          </a:xfrm>
          <a:prstGeom prst="line">
            <a:avLst/>
          </a:prstGeom>
          <a:ln w="50800">
            <a:solidFill>
              <a:schemeClr val="accent6"/>
            </a:solidFill>
            <a:miter lim="400000"/>
          </a:ln>
        </p:spPr>
        <p:txBody>
          <a:bodyPr lIns="45718" tIns="45718" rIns="45718" bIns="45718"/>
          <a:lstStyle/>
          <a:p>
            <a:pPr>
              <a:defRPr>
                <a:latin typeface="Helvetica"/>
                <a:ea typeface="Helvetica"/>
                <a:cs typeface="Helvetica"/>
                <a:sym typeface="Helvetica"/>
              </a:defRPr>
            </a:pPr>
          </a:p>
        </p:txBody>
      </p:sp>
      <p:sp>
        <p:nvSpPr>
          <p:cNvPr id="514" name="Group"/>
          <p:cNvSpPr/>
          <p:nvPr/>
        </p:nvSpPr>
        <p:spPr>
          <a:xfrm rot="21397830">
            <a:off x="7502804" y="8941205"/>
            <a:ext cx="1146354" cy="529131"/>
          </a:xfrm>
          <a:prstGeom prst="ellipse">
            <a:avLst/>
          </a:prstGeom>
          <a:ln w="38100">
            <a:solidFill>
              <a:schemeClr val="accent6"/>
            </a:solidFill>
            <a:miter lim="400000"/>
          </a:ln>
        </p:spPr>
        <p:txBody>
          <a:bodyPr lIns="45718" tIns="45718" rIns="45718" bIns="45718" anchor="ctr"/>
          <a:lstStyle/>
          <a:p>
            <a:pPr algn="ctr" defTabSz="685800">
              <a:defRPr sz="2600">
                <a:solidFill>
                  <a:schemeClr val="accent6"/>
                </a:solidFill>
                <a:latin typeface="Corbel"/>
                <a:ea typeface="Corbel"/>
                <a:cs typeface="Corbel"/>
                <a:sym typeface="Corbel"/>
              </a:defRPr>
            </a:pPr>
          </a:p>
        </p:txBody>
      </p:sp>
      <p:sp>
        <p:nvSpPr>
          <p:cNvPr id="515" name="Group"/>
          <p:cNvSpPr/>
          <p:nvPr/>
        </p:nvSpPr>
        <p:spPr>
          <a:xfrm rot="21397830">
            <a:off x="9146089" y="8610819"/>
            <a:ext cx="1146355" cy="529131"/>
          </a:xfrm>
          <a:prstGeom prst="ellipse">
            <a:avLst/>
          </a:prstGeom>
          <a:ln w="38100">
            <a:solidFill>
              <a:schemeClr val="accent6"/>
            </a:solidFill>
            <a:miter lim="400000"/>
          </a:ln>
        </p:spPr>
        <p:txBody>
          <a:bodyPr lIns="45718" tIns="45718" rIns="45718" bIns="45718" anchor="ctr"/>
          <a:lstStyle/>
          <a:p>
            <a:pPr algn="ctr" defTabSz="685800">
              <a:defRPr sz="2600">
                <a:solidFill>
                  <a:srgbClr val="FFFFFF"/>
                </a:solidFill>
                <a:latin typeface="Corbel"/>
                <a:ea typeface="Corbel"/>
                <a:cs typeface="Corbel"/>
                <a:sym typeface="Corbel"/>
              </a:defRPr>
            </a:pPr>
          </a:p>
        </p:txBody>
      </p:sp>
      <p:sp>
        <p:nvSpPr>
          <p:cNvPr id="516" name="Group"/>
          <p:cNvSpPr/>
          <p:nvPr/>
        </p:nvSpPr>
        <p:spPr>
          <a:xfrm rot="21397830">
            <a:off x="10784389" y="8591769"/>
            <a:ext cx="1146355" cy="529131"/>
          </a:xfrm>
          <a:prstGeom prst="ellipse">
            <a:avLst/>
          </a:prstGeom>
          <a:ln w="38100">
            <a:solidFill>
              <a:schemeClr val="accent6"/>
            </a:solidFill>
            <a:miter lim="400000"/>
          </a:ln>
        </p:spPr>
        <p:txBody>
          <a:bodyPr lIns="45718" tIns="45718" rIns="45718" bIns="45718" anchor="ctr"/>
          <a:lstStyle/>
          <a:p>
            <a:pPr algn="ctr" defTabSz="685800">
              <a:defRPr sz="2600">
                <a:solidFill>
                  <a:srgbClr val="FFFFFF"/>
                </a:solidFill>
                <a:latin typeface="Corbel"/>
                <a:ea typeface="Corbel"/>
                <a:cs typeface="Corbel"/>
                <a:sym typeface="Corbel"/>
              </a:defRPr>
            </a:pPr>
          </a:p>
        </p:txBody>
      </p:sp>
      <p:sp>
        <p:nvSpPr>
          <p:cNvPr id="517" name="Group"/>
          <p:cNvSpPr/>
          <p:nvPr/>
        </p:nvSpPr>
        <p:spPr>
          <a:xfrm rot="21584009">
            <a:off x="12474837" y="8605604"/>
            <a:ext cx="1252435" cy="578097"/>
          </a:xfrm>
          <a:prstGeom prst="ellipse">
            <a:avLst/>
          </a:prstGeom>
          <a:ln w="50800">
            <a:solidFill>
              <a:schemeClr val="accent6"/>
            </a:solidFill>
            <a:miter lim="400000"/>
          </a:ln>
        </p:spPr>
        <p:txBody>
          <a:bodyPr lIns="45718" tIns="45718" rIns="45718" bIns="45718" anchor="ctr"/>
          <a:lstStyle/>
          <a:p>
            <a:pPr algn="ctr" defTabSz="685800">
              <a:defRPr sz="2600">
                <a:solidFill>
                  <a:srgbClr val="FFFFFF"/>
                </a:solidFill>
                <a:latin typeface="Corbel"/>
                <a:ea typeface="Corbel"/>
                <a:cs typeface="Corbel"/>
                <a:sym typeface="Corbel"/>
              </a:defRPr>
            </a:pPr>
          </a:p>
        </p:txBody>
      </p:sp>
      <p:sp>
        <p:nvSpPr>
          <p:cNvPr id="518" name="TextBox 1"/>
          <p:cNvSpPr txBox="1"/>
          <p:nvPr/>
        </p:nvSpPr>
        <p:spPr>
          <a:xfrm>
            <a:off x="68578" y="349536"/>
            <a:ext cx="18150842" cy="1229360"/>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lvl1pPr algn="ctr" defTabSz="1371600">
              <a:defRPr b="1" sz="7200">
                <a:latin typeface="Avenir Next LT Pro"/>
                <a:ea typeface="Avenir Next LT Pro"/>
                <a:cs typeface="Avenir Next LT Pro"/>
                <a:sym typeface="Avenir Next LT Pro"/>
              </a:defRPr>
            </a:lvl1pPr>
          </a:lstStyle>
          <a:p>
            <a:pPr/>
            <a:r>
              <a:t>CONOCE A RICKY RICÓN</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513"/>
                                        </p:tgtEl>
                                        <p:attrNameLst>
                                          <p:attrName>style.visibility</p:attrName>
                                        </p:attrNameLst>
                                      </p:cBhvr>
                                      <p:to>
                                        <p:strVal val="visible"/>
                                      </p:to>
                                    </p:set>
                                    <p:animEffect filter="wipe(left)" transition="in">
                                      <p:cBhvr>
                                        <p:cTn id="7" dur="500"/>
                                        <p:tgtEl>
                                          <p:spTgt spid="51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514"/>
                                        </p:tgtEl>
                                        <p:attrNameLst>
                                          <p:attrName>style.visibility</p:attrName>
                                        </p:attrNameLst>
                                      </p:cBhvr>
                                      <p:to>
                                        <p:strVal val="visible"/>
                                      </p:to>
                                    </p:set>
                                    <p:animEffect filter="fade" transition="in">
                                      <p:cBhvr>
                                        <p:cTn id="12" dur="600"/>
                                        <p:tgtEl>
                                          <p:spTgt spid="51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515"/>
                                        </p:tgtEl>
                                        <p:attrNameLst>
                                          <p:attrName>style.visibility</p:attrName>
                                        </p:attrNameLst>
                                      </p:cBhvr>
                                      <p:to>
                                        <p:strVal val="visible"/>
                                      </p:to>
                                    </p:set>
                                    <p:animEffect filter="fade" transition="in">
                                      <p:cBhvr>
                                        <p:cTn id="17" dur="600"/>
                                        <p:tgtEl>
                                          <p:spTgt spid="515"/>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516"/>
                                        </p:tgtEl>
                                        <p:attrNameLst>
                                          <p:attrName>style.visibility</p:attrName>
                                        </p:attrNameLst>
                                      </p:cBhvr>
                                      <p:to>
                                        <p:strVal val="visible"/>
                                      </p:to>
                                    </p:set>
                                    <p:animEffect filter="fade" transition="in">
                                      <p:cBhvr>
                                        <p:cTn id="22" dur="600"/>
                                        <p:tgtEl>
                                          <p:spTgt spid="516"/>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5" fill="hold">
                                  <p:stCondLst>
                                    <p:cond delay="0"/>
                                  </p:stCondLst>
                                  <p:iterate type="el" backwards="0">
                                    <p:tmAbs val="0"/>
                                  </p:iterate>
                                  <p:childTnLst>
                                    <p:set>
                                      <p:cBhvr>
                                        <p:cTn id="26" fill="hold"/>
                                        <p:tgtEl>
                                          <p:spTgt spid="517"/>
                                        </p:tgtEl>
                                        <p:attrNameLst>
                                          <p:attrName>style.visibility</p:attrName>
                                        </p:attrNameLst>
                                      </p:cBhvr>
                                      <p:to>
                                        <p:strVal val="visible"/>
                                      </p:to>
                                    </p:set>
                                    <p:animEffect filter="fade" transition="in">
                                      <p:cBhvr>
                                        <p:cTn id="27" dur="600"/>
                                        <p:tgtEl>
                                          <p:spTgt spid="5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5" grpId="3"/>
      <p:bldP build="whole" bldLvl="1" animBg="1" rev="0" advAuto="0" spid="517" grpId="5"/>
      <p:bldP build="whole" bldLvl="1" animBg="1" rev="0" advAuto="0" spid="513" grpId="1"/>
      <p:bldP build="whole" bldLvl="1" animBg="1" rev="0" advAuto="0" spid="516" grpId="4"/>
      <p:bldP build="whole" bldLvl="1" animBg="1" rev="0" advAuto="0" spid="514" grpId="2"/>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20" name="Screenshot 2025-08-05 at 10.17.20 PM.png" descr="Screenshot 2025-08-05 at 10.17.20 PM.png"/>
          <p:cNvPicPr>
            <a:picLocks noChangeAspect="1"/>
          </p:cNvPicPr>
          <p:nvPr/>
        </p:nvPicPr>
        <p:blipFill>
          <a:blip r:embed="rId2">
            <a:extLst/>
          </a:blip>
          <a:stretch>
            <a:fillRect/>
          </a:stretch>
        </p:blipFill>
        <p:spPr>
          <a:xfrm>
            <a:off x="4844731" y="1599432"/>
            <a:ext cx="3835981" cy="8155360"/>
          </a:xfrm>
          <a:prstGeom prst="rect">
            <a:avLst/>
          </a:prstGeom>
          <a:ln w="12700">
            <a:miter lim="400000"/>
          </a:ln>
        </p:spPr>
      </p:pic>
      <p:pic>
        <p:nvPicPr>
          <p:cNvPr id="521" name="Screenshot 2025-08-05 at 10.17.38 PM.png" descr="Screenshot 2025-08-05 at 10.17.38 PM.png"/>
          <p:cNvPicPr>
            <a:picLocks noChangeAspect="1"/>
          </p:cNvPicPr>
          <p:nvPr/>
        </p:nvPicPr>
        <p:blipFill>
          <a:blip r:embed="rId3">
            <a:extLst/>
          </a:blip>
          <a:stretch>
            <a:fillRect/>
          </a:stretch>
        </p:blipFill>
        <p:spPr>
          <a:xfrm>
            <a:off x="8622017" y="1599432"/>
            <a:ext cx="4821211" cy="8155360"/>
          </a:xfrm>
          <a:prstGeom prst="rect">
            <a:avLst/>
          </a:prstGeom>
          <a:ln w="12700">
            <a:miter lim="400000"/>
          </a:ln>
        </p:spPr>
      </p:pic>
      <p:sp>
        <p:nvSpPr>
          <p:cNvPr id="522" name="Line"/>
          <p:cNvSpPr/>
          <p:nvPr/>
        </p:nvSpPr>
        <p:spPr>
          <a:xfrm>
            <a:off x="4914750" y="4327988"/>
            <a:ext cx="8458500" cy="1"/>
          </a:xfrm>
          <a:prstGeom prst="line">
            <a:avLst/>
          </a:prstGeom>
          <a:ln w="50800">
            <a:solidFill>
              <a:schemeClr val="accent6"/>
            </a:solidFill>
            <a:miter lim="400000"/>
          </a:ln>
        </p:spPr>
        <p:txBody>
          <a:bodyPr lIns="45718" tIns="45718" rIns="45718" bIns="45718"/>
          <a:lstStyle/>
          <a:p>
            <a:pPr>
              <a:defRPr>
                <a:latin typeface="Helvetica"/>
                <a:ea typeface="Helvetica"/>
                <a:cs typeface="Helvetica"/>
                <a:sym typeface="Helvetica"/>
              </a:defRPr>
            </a:pPr>
          </a:p>
        </p:txBody>
      </p:sp>
      <p:sp>
        <p:nvSpPr>
          <p:cNvPr id="523" name="Group"/>
          <p:cNvSpPr/>
          <p:nvPr/>
        </p:nvSpPr>
        <p:spPr>
          <a:xfrm rot="21397830">
            <a:off x="9141104" y="3883954"/>
            <a:ext cx="1146354" cy="529131"/>
          </a:xfrm>
          <a:prstGeom prst="ellipse">
            <a:avLst/>
          </a:prstGeom>
          <a:ln w="38100">
            <a:solidFill>
              <a:schemeClr val="accent6"/>
            </a:solidFill>
            <a:miter lim="400000"/>
          </a:ln>
        </p:spPr>
        <p:txBody>
          <a:bodyPr lIns="45718" tIns="45718" rIns="45718" bIns="45718" anchor="ctr"/>
          <a:lstStyle/>
          <a:p>
            <a:pPr algn="ctr" defTabSz="685800">
              <a:defRPr sz="2600">
                <a:solidFill>
                  <a:srgbClr val="FFFFFF"/>
                </a:solidFill>
                <a:latin typeface="Corbel"/>
                <a:ea typeface="Corbel"/>
                <a:cs typeface="Corbel"/>
                <a:sym typeface="Corbel"/>
              </a:defRPr>
            </a:pPr>
          </a:p>
        </p:txBody>
      </p:sp>
      <p:sp>
        <p:nvSpPr>
          <p:cNvPr id="524" name="Group"/>
          <p:cNvSpPr/>
          <p:nvPr/>
        </p:nvSpPr>
        <p:spPr>
          <a:xfrm rot="21584009">
            <a:off x="10737009" y="3903775"/>
            <a:ext cx="1146354" cy="529131"/>
          </a:xfrm>
          <a:prstGeom prst="ellipse">
            <a:avLst/>
          </a:prstGeom>
          <a:ln w="50800">
            <a:solidFill>
              <a:schemeClr val="accent6"/>
            </a:solidFill>
            <a:miter lim="400000"/>
          </a:ln>
        </p:spPr>
        <p:txBody>
          <a:bodyPr lIns="45718" tIns="45718" rIns="45718" bIns="45718" anchor="ctr"/>
          <a:lstStyle/>
          <a:p>
            <a:pPr algn="ctr" defTabSz="685800">
              <a:defRPr sz="2600">
                <a:solidFill>
                  <a:srgbClr val="FFFFFF"/>
                </a:solidFill>
                <a:latin typeface="Corbel"/>
                <a:ea typeface="Corbel"/>
                <a:cs typeface="Corbel"/>
                <a:sym typeface="Corbel"/>
              </a:defRPr>
            </a:pPr>
          </a:p>
        </p:txBody>
      </p:sp>
      <p:sp>
        <p:nvSpPr>
          <p:cNvPr id="525" name="Group"/>
          <p:cNvSpPr/>
          <p:nvPr/>
        </p:nvSpPr>
        <p:spPr>
          <a:xfrm rot="21397830">
            <a:off x="12278004" y="3883954"/>
            <a:ext cx="1146355" cy="529131"/>
          </a:xfrm>
          <a:prstGeom prst="ellipse">
            <a:avLst/>
          </a:prstGeom>
          <a:ln w="38100">
            <a:solidFill>
              <a:schemeClr val="accent6"/>
            </a:solidFill>
            <a:miter lim="400000"/>
          </a:ln>
        </p:spPr>
        <p:txBody>
          <a:bodyPr lIns="45718" tIns="45718" rIns="45718" bIns="45718" anchor="ctr"/>
          <a:lstStyle/>
          <a:p>
            <a:pPr algn="ctr" defTabSz="685800">
              <a:defRPr sz="2600">
                <a:solidFill>
                  <a:srgbClr val="FFFFFF"/>
                </a:solidFill>
                <a:latin typeface="Corbel"/>
                <a:ea typeface="Corbel"/>
                <a:cs typeface="Corbel"/>
                <a:sym typeface="Corbel"/>
              </a:defRPr>
            </a:pPr>
          </a:p>
        </p:txBody>
      </p:sp>
      <p:sp>
        <p:nvSpPr>
          <p:cNvPr id="526" name="TextBox 1"/>
          <p:cNvSpPr txBox="1"/>
          <p:nvPr/>
        </p:nvSpPr>
        <p:spPr>
          <a:xfrm>
            <a:off x="68578" y="349536"/>
            <a:ext cx="18150842" cy="949960"/>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lvl1pPr algn="ctr" defTabSz="1371600">
              <a:defRPr b="1" sz="5300">
                <a:latin typeface="Avenir Next LT Pro"/>
                <a:ea typeface="Avenir Next LT Pro"/>
                <a:cs typeface="Avenir Next LT Pro"/>
                <a:sym typeface="Avenir Next LT Pro"/>
              </a:defRPr>
            </a:lvl1pPr>
          </a:lstStyle>
          <a:p>
            <a:pPr/>
            <a:r>
              <a:t>CRECIMIENTO Y ACCESO LIBRES DE IMPUESTOS</a:t>
            </a:r>
          </a:p>
        </p:txBody>
      </p:sp>
      <p:sp>
        <p:nvSpPr>
          <p:cNvPr id="527" name="Line"/>
          <p:cNvSpPr/>
          <p:nvPr/>
        </p:nvSpPr>
        <p:spPr>
          <a:xfrm>
            <a:off x="7302058" y="4418335"/>
            <a:ext cx="2" cy="1450330"/>
          </a:xfrm>
          <a:prstGeom prst="line">
            <a:avLst/>
          </a:prstGeom>
          <a:ln w="88900">
            <a:solidFill>
              <a:schemeClr val="accent6"/>
            </a:solidFill>
            <a:miter lim="400000"/>
            <a:tailEnd type="triangle"/>
          </a:ln>
        </p:spPr>
        <p:txBody>
          <a:bodyPr lIns="45718" tIns="45718" rIns="45718" bIns="45718"/>
          <a:lstStyle/>
          <a:p>
            <a:pPr>
              <a:defRPr>
                <a:latin typeface="Helvetica"/>
                <a:ea typeface="Helvetica"/>
                <a:cs typeface="Helvetica"/>
                <a:sym typeface="Helvetica"/>
              </a:defRPr>
            </a:pPr>
          </a:p>
        </p:txBody>
      </p:sp>
      <p:sp>
        <p:nvSpPr>
          <p:cNvPr id="528" name="Rounded Rectangular Callout 25"/>
          <p:cNvSpPr/>
          <p:nvPr/>
        </p:nvSpPr>
        <p:spPr>
          <a:xfrm>
            <a:off x="583569" y="4521480"/>
            <a:ext cx="4067566" cy="17432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713" y="0"/>
                  <a:pt x="1593" y="0"/>
                </a:cubicBezTo>
                <a:lnTo>
                  <a:pt x="15686" y="0"/>
                </a:lnTo>
                <a:cubicBezTo>
                  <a:pt x="16565" y="0"/>
                  <a:pt x="17278" y="1612"/>
                  <a:pt x="17278" y="3600"/>
                </a:cubicBezTo>
                <a:lnTo>
                  <a:pt x="17278" y="12600"/>
                </a:lnTo>
                <a:lnTo>
                  <a:pt x="21600" y="16256"/>
                </a:lnTo>
                <a:lnTo>
                  <a:pt x="17278" y="18000"/>
                </a:lnTo>
                <a:cubicBezTo>
                  <a:pt x="17278" y="19988"/>
                  <a:pt x="16565" y="21600"/>
                  <a:pt x="15686" y="21600"/>
                </a:cubicBezTo>
                <a:lnTo>
                  <a:pt x="1593" y="21600"/>
                </a:lnTo>
                <a:cubicBezTo>
                  <a:pt x="713" y="21600"/>
                  <a:pt x="0" y="19988"/>
                  <a:pt x="0" y="18000"/>
                </a:cubicBezTo>
                <a:lnTo>
                  <a:pt x="0" y="12600"/>
                </a:lnTo>
                <a:close/>
              </a:path>
            </a:pathLst>
          </a:custGeom>
          <a:solidFill>
            <a:srgbClr val="F2E5CF"/>
          </a:solidFill>
          <a:ln w="25400">
            <a:solidFill>
              <a:srgbClr val="A4834A"/>
            </a:solidFill>
            <a:miter/>
          </a:ln>
        </p:spPr>
        <p:txBody>
          <a:bodyPr lIns="45718" tIns="45718" rIns="45718" bIns="45718" anchor="ctr"/>
          <a:lstStyle/>
          <a:p>
            <a:pPr algn="ctr" defTabSz="1371600">
              <a:defRPr sz="3600">
                <a:solidFill>
                  <a:srgbClr val="FFFFFF"/>
                </a:solidFill>
                <a:latin typeface="+mn-lt"/>
                <a:ea typeface="+mn-ea"/>
                <a:cs typeface="+mn-cs"/>
                <a:sym typeface="Avenir Roman"/>
              </a:defRPr>
            </a:pPr>
          </a:p>
        </p:txBody>
      </p:sp>
      <p:sp>
        <p:nvSpPr>
          <p:cNvPr id="529" name="TextBox 3"/>
          <p:cNvSpPr txBox="1"/>
          <p:nvPr/>
        </p:nvSpPr>
        <p:spPr>
          <a:xfrm>
            <a:off x="700980" y="4588721"/>
            <a:ext cx="3001997" cy="1737359"/>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p>
            <a:pPr algn="ctr" defTabSz="1371600">
              <a:lnSpc>
                <a:spcPct val="80000"/>
              </a:lnSpc>
              <a:defRPr sz="2200">
                <a:solidFill>
                  <a:srgbClr val="404040"/>
                </a:solidFill>
                <a:latin typeface="+mn-lt"/>
                <a:ea typeface="+mn-ea"/>
                <a:cs typeface="+mn-cs"/>
                <a:sym typeface="Avenir Roman"/>
              </a:defRPr>
            </a:pPr>
            <a:r>
              <a:t>$50,000+ fondos destinados </a:t>
            </a:r>
            <a:br/>
            <a:r>
              <a:t>a educación superior.</a:t>
            </a:r>
            <a:br/>
            <a:r>
              <a:t>¡cuanto más ahorras, </a:t>
            </a:r>
            <a:br/>
            <a:r>
              <a:t>más tienes!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522"/>
                                        </p:tgtEl>
                                        <p:attrNameLst>
                                          <p:attrName>style.visibility</p:attrName>
                                        </p:attrNameLst>
                                      </p:cBhvr>
                                      <p:to>
                                        <p:strVal val="visible"/>
                                      </p:to>
                                    </p:set>
                                    <p:animEffect filter="wipe(left)" transition="in">
                                      <p:cBhvr>
                                        <p:cTn id="7" dur="500"/>
                                        <p:tgtEl>
                                          <p:spTgt spid="52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523"/>
                                        </p:tgtEl>
                                        <p:attrNameLst>
                                          <p:attrName>style.visibility</p:attrName>
                                        </p:attrNameLst>
                                      </p:cBhvr>
                                      <p:to>
                                        <p:strVal val="visible"/>
                                      </p:to>
                                    </p:set>
                                    <p:animEffect filter="fade" transition="in">
                                      <p:cBhvr>
                                        <p:cTn id="12" dur="700"/>
                                        <p:tgtEl>
                                          <p:spTgt spid="52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524"/>
                                        </p:tgtEl>
                                        <p:attrNameLst>
                                          <p:attrName>style.visibility</p:attrName>
                                        </p:attrNameLst>
                                      </p:cBhvr>
                                      <p:to>
                                        <p:strVal val="visible"/>
                                      </p:to>
                                    </p:set>
                                    <p:animEffect filter="fade" transition="in">
                                      <p:cBhvr>
                                        <p:cTn id="17" dur="600"/>
                                        <p:tgtEl>
                                          <p:spTgt spid="524"/>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525"/>
                                        </p:tgtEl>
                                        <p:attrNameLst>
                                          <p:attrName>style.visibility</p:attrName>
                                        </p:attrNameLst>
                                      </p:cBhvr>
                                      <p:to>
                                        <p:strVal val="visible"/>
                                      </p:to>
                                    </p:set>
                                    <p:animEffect filter="fade" transition="in">
                                      <p:cBhvr>
                                        <p:cTn id="22" dur="600"/>
                                        <p:tgtEl>
                                          <p:spTgt spid="525"/>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5" fill="hold">
                                  <p:stCondLst>
                                    <p:cond delay="0"/>
                                  </p:stCondLst>
                                  <p:iterate type="el" backwards="0">
                                    <p:tmAbs val="0"/>
                                  </p:iterate>
                                  <p:childTnLst>
                                    <p:set>
                                      <p:cBhvr>
                                        <p:cTn id="26" fill="hold"/>
                                        <p:tgtEl>
                                          <p:spTgt spid="527"/>
                                        </p:tgtEl>
                                        <p:attrNameLst>
                                          <p:attrName>style.visibility</p:attrName>
                                        </p:attrNameLst>
                                      </p:cBhvr>
                                      <p:to>
                                        <p:strVal val="visible"/>
                                      </p:to>
                                    </p:set>
                                    <p:animEffect filter="fade" transition="in">
                                      <p:cBhvr>
                                        <p:cTn id="27" dur="2000"/>
                                        <p:tgtEl>
                                          <p:spTgt spid="527"/>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2" presetID="22" grpId="6" fill="hold">
                                  <p:stCondLst>
                                    <p:cond delay="0"/>
                                  </p:stCondLst>
                                  <p:iterate type="el" backwards="0">
                                    <p:tmAbs val="0"/>
                                  </p:iterate>
                                  <p:childTnLst>
                                    <p:set>
                                      <p:cBhvr>
                                        <p:cTn id="31" fill="hold"/>
                                        <p:tgtEl>
                                          <p:spTgt spid="528"/>
                                        </p:tgtEl>
                                        <p:attrNameLst>
                                          <p:attrName>style.visibility</p:attrName>
                                        </p:attrNameLst>
                                      </p:cBhvr>
                                      <p:to>
                                        <p:strVal val="visible"/>
                                      </p:to>
                                    </p:set>
                                    <p:animEffect filter="wipe(right)" transition="in">
                                      <p:cBhvr>
                                        <p:cTn id="32" dur="500"/>
                                        <p:tgtEl>
                                          <p:spTgt spid="528"/>
                                        </p:tgtEl>
                                      </p:cBhvr>
                                    </p:animEffect>
                                  </p:childTnLst>
                                </p:cTn>
                              </p:par>
                            </p:childTnLst>
                          </p:cTn>
                        </p:par>
                        <p:par>
                          <p:cTn id="33" fill="hold">
                            <p:stCondLst>
                              <p:cond delay="500"/>
                            </p:stCondLst>
                            <p:childTnLst>
                              <p:par>
                                <p:cTn id="34" presetClass="entr" nodeType="afterEffect" presetID="10" grpId="7" fill="hold">
                                  <p:stCondLst>
                                    <p:cond delay="0"/>
                                  </p:stCondLst>
                                  <p:iterate type="el" backwards="0">
                                    <p:tmAbs val="0"/>
                                  </p:iterate>
                                  <p:childTnLst>
                                    <p:set>
                                      <p:cBhvr>
                                        <p:cTn id="35" fill="hold"/>
                                        <p:tgtEl>
                                          <p:spTgt spid="529"/>
                                        </p:tgtEl>
                                        <p:attrNameLst>
                                          <p:attrName>style.visibility</p:attrName>
                                        </p:attrNameLst>
                                      </p:cBhvr>
                                      <p:to>
                                        <p:strVal val="visible"/>
                                      </p:to>
                                    </p:set>
                                    <p:animEffect filter="fade" transition="in">
                                      <p:cBhvr>
                                        <p:cTn id="36" dur="500"/>
                                        <p:tgtEl>
                                          <p:spTgt spid="5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9" grpId="7"/>
      <p:bldP build="whole" bldLvl="1" animBg="1" rev="0" advAuto="0" spid="522" grpId="1"/>
      <p:bldP build="whole" bldLvl="1" animBg="1" rev="0" advAuto="0" spid="524" grpId="3"/>
      <p:bldP build="whole" bldLvl="1" animBg="1" rev="0" advAuto="0" spid="523" grpId="2"/>
      <p:bldP build="whole" bldLvl="1" animBg="1" rev="0" advAuto="0" spid="527" grpId="5"/>
      <p:bldP build="whole" bldLvl="1" animBg="1" rev="0" advAuto="0" spid="525" grpId="4"/>
      <p:bldP build="whole" bldLvl="1" animBg="1" rev="0" advAuto="0" spid="528" grpId="6"/>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1" name="TextBox 1"/>
          <p:cNvSpPr txBox="1"/>
          <p:nvPr/>
        </p:nvSpPr>
        <p:spPr>
          <a:xfrm>
            <a:off x="68578" y="349536"/>
            <a:ext cx="18150842" cy="911860"/>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lvl1pPr algn="ctr" defTabSz="1371600">
              <a:defRPr b="1" sz="5100">
                <a:latin typeface="Avenir Next LT Pro"/>
                <a:ea typeface="Avenir Next LT Pro"/>
                <a:cs typeface="Avenir Next LT Pro"/>
                <a:sym typeface="Avenir Next LT Pro"/>
              </a:defRPr>
            </a:lvl1pPr>
          </a:lstStyle>
          <a:p>
            <a:pPr/>
            <a:r>
              <a:t>CRECIMIENTO Y ACCESO LIBRES DE IMPUESTOS</a:t>
            </a:r>
          </a:p>
        </p:txBody>
      </p:sp>
      <p:pic>
        <p:nvPicPr>
          <p:cNvPr id="532" name="Screenshot 2025-08-05 at 10.22.30 PM.png" descr="Screenshot 2025-08-05 at 10.22.30 PM.png"/>
          <p:cNvPicPr>
            <a:picLocks noChangeAspect="1"/>
          </p:cNvPicPr>
          <p:nvPr/>
        </p:nvPicPr>
        <p:blipFill>
          <a:blip r:embed="rId2">
            <a:extLst/>
          </a:blip>
          <a:srcRect l="0" t="11167" r="0" b="0"/>
          <a:stretch>
            <a:fillRect/>
          </a:stretch>
        </p:blipFill>
        <p:spPr>
          <a:xfrm>
            <a:off x="4586528" y="1686065"/>
            <a:ext cx="3698390" cy="7909198"/>
          </a:xfrm>
          <a:prstGeom prst="rect">
            <a:avLst/>
          </a:prstGeom>
          <a:ln w="12700">
            <a:miter lim="400000"/>
          </a:ln>
        </p:spPr>
      </p:pic>
      <p:pic>
        <p:nvPicPr>
          <p:cNvPr id="533" name="Screenshot 2025-08-05 at 10.22.50 PM.png" descr="Screenshot 2025-08-05 at 10.22.50 PM.png"/>
          <p:cNvPicPr>
            <a:picLocks noChangeAspect="1"/>
          </p:cNvPicPr>
          <p:nvPr/>
        </p:nvPicPr>
        <p:blipFill>
          <a:blip r:embed="rId3">
            <a:extLst/>
          </a:blip>
          <a:srcRect l="0" t="10717" r="0" b="0"/>
          <a:stretch>
            <a:fillRect/>
          </a:stretch>
        </p:blipFill>
        <p:spPr>
          <a:xfrm>
            <a:off x="8251360" y="1667085"/>
            <a:ext cx="4627983" cy="7909383"/>
          </a:xfrm>
          <a:prstGeom prst="rect">
            <a:avLst/>
          </a:prstGeom>
          <a:ln w="12700">
            <a:miter lim="400000"/>
          </a:ln>
        </p:spPr>
      </p:pic>
      <p:sp>
        <p:nvSpPr>
          <p:cNvPr id="534" name="Line"/>
          <p:cNvSpPr/>
          <p:nvPr/>
        </p:nvSpPr>
        <p:spPr>
          <a:xfrm>
            <a:off x="4609951" y="3313829"/>
            <a:ext cx="8198617" cy="1"/>
          </a:xfrm>
          <a:prstGeom prst="line">
            <a:avLst/>
          </a:prstGeom>
          <a:ln w="50800">
            <a:solidFill>
              <a:schemeClr val="accent6"/>
            </a:solidFill>
            <a:miter lim="400000"/>
          </a:ln>
        </p:spPr>
        <p:txBody>
          <a:bodyPr lIns="45718" tIns="45718" rIns="45718" bIns="45718"/>
          <a:lstStyle/>
          <a:p>
            <a:pPr>
              <a:defRPr>
                <a:latin typeface="Helvetica"/>
                <a:ea typeface="Helvetica"/>
                <a:cs typeface="Helvetica"/>
                <a:sym typeface="Helvetica"/>
              </a:defRPr>
            </a:pPr>
          </a:p>
        </p:txBody>
      </p:sp>
      <p:sp>
        <p:nvSpPr>
          <p:cNvPr id="535" name="Group"/>
          <p:cNvSpPr/>
          <p:nvPr/>
        </p:nvSpPr>
        <p:spPr>
          <a:xfrm rot="21397830">
            <a:off x="7169846" y="3220500"/>
            <a:ext cx="1146355" cy="529131"/>
          </a:xfrm>
          <a:prstGeom prst="ellipse">
            <a:avLst/>
          </a:prstGeom>
          <a:ln w="38100">
            <a:solidFill>
              <a:schemeClr val="accent6"/>
            </a:solidFill>
            <a:miter lim="400000"/>
          </a:ln>
        </p:spPr>
        <p:txBody>
          <a:bodyPr lIns="45718" tIns="45718" rIns="45718" bIns="45718" anchor="ctr"/>
          <a:lstStyle/>
          <a:p>
            <a:pPr algn="ctr" defTabSz="685800">
              <a:defRPr sz="2600">
                <a:solidFill>
                  <a:srgbClr val="FFFFFF"/>
                </a:solidFill>
                <a:latin typeface="Corbel"/>
                <a:ea typeface="Corbel"/>
                <a:cs typeface="Corbel"/>
                <a:sym typeface="Corbel"/>
              </a:defRPr>
            </a:pPr>
          </a:p>
        </p:txBody>
      </p:sp>
      <p:sp>
        <p:nvSpPr>
          <p:cNvPr id="536" name="Group"/>
          <p:cNvSpPr/>
          <p:nvPr/>
        </p:nvSpPr>
        <p:spPr>
          <a:xfrm rot="21397830">
            <a:off x="10192518" y="2925780"/>
            <a:ext cx="1146355" cy="529131"/>
          </a:xfrm>
          <a:prstGeom prst="ellipse">
            <a:avLst/>
          </a:prstGeom>
          <a:ln w="38100">
            <a:solidFill>
              <a:schemeClr val="accent6"/>
            </a:solidFill>
            <a:miter lim="400000"/>
          </a:ln>
        </p:spPr>
        <p:txBody>
          <a:bodyPr lIns="45718" tIns="45718" rIns="45718" bIns="45718" anchor="ctr"/>
          <a:lstStyle/>
          <a:p>
            <a:pPr algn="ctr" defTabSz="685800">
              <a:defRPr sz="2600">
                <a:solidFill>
                  <a:srgbClr val="FFFFFF"/>
                </a:solidFill>
                <a:latin typeface="Corbel"/>
                <a:ea typeface="Corbel"/>
                <a:cs typeface="Corbel"/>
                <a:sym typeface="Corbel"/>
              </a:defRPr>
            </a:pPr>
          </a:p>
        </p:txBody>
      </p:sp>
      <p:sp>
        <p:nvSpPr>
          <p:cNvPr id="537" name="Rounded Rectangular Callout 24"/>
          <p:cNvSpPr/>
          <p:nvPr/>
        </p:nvSpPr>
        <p:spPr>
          <a:xfrm>
            <a:off x="12981167" y="1733863"/>
            <a:ext cx="4312328" cy="21173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044" y="3600"/>
                </a:moveTo>
                <a:cubicBezTo>
                  <a:pt x="4044" y="1612"/>
                  <a:pt x="4768" y="0"/>
                  <a:pt x="5662" y="0"/>
                </a:cubicBezTo>
                <a:lnTo>
                  <a:pt x="19982" y="0"/>
                </a:lnTo>
                <a:cubicBezTo>
                  <a:pt x="20875" y="0"/>
                  <a:pt x="21600" y="1612"/>
                  <a:pt x="21600" y="3600"/>
                </a:cubicBezTo>
                <a:lnTo>
                  <a:pt x="21600" y="18000"/>
                </a:lnTo>
                <a:cubicBezTo>
                  <a:pt x="21600" y="19988"/>
                  <a:pt x="20875" y="21600"/>
                  <a:pt x="19982" y="21600"/>
                </a:cubicBezTo>
                <a:lnTo>
                  <a:pt x="5662" y="21600"/>
                </a:lnTo>
                <a:cubicBezTo>
                  <a:pt x="4768" y="21600"/>
                  <a:pt x="4044" y="19988"/>
                  <a:pt x="4044" y="18000"/>
                </a:cubicBezTo>
                <a:lnTo>
                  <a:pt x="0" y="15974"/>
                </a:lnTo>
                <a:lnTo>
                  <a:pt x="4044" y="12600"/>
                </a:lnTo>
                <a:close/>
              </a:path>
            </a:pathLst>
          </a:custGeom>
          <a:solidFill>
            <a:srgbClr val="F2E5CF"/>
          </a:solidFill>
          <a:ln w="25400">
            <a:solidFill>
              <a:srgbClr val="A4834A"/>
            </a:solidFill>
            <a:miter/>
          </a:ln>
        </p:spPr>
        <p:txBody>
          <a:bodyPr lIns="45718" tIns="45718" rIns="45718" bIns="45718" anchor="ctr"/>
          <a:lstStyle/>
          <a:p>
            <a:pPr algn="ctr" defTabSz="1371600">
              <a:defRPr sz="3600">
                <a:solidFill>
                  <a:srgbClr val="FFFFFF"/>
                </a:solidFill>
                <a:latin typeface="+mn-lt"/>
                <a:ea typeface="+mn-ea"/>
                <a:cs typeface="+mn-cs"/>
                <a:sym typeface="Avenir Roman"/>
              </a:defRPr>
            </a:pPr>
          </a:p>
        </p:txBody>
      </p:sp>
      <p:sp>
        <p:nvSpPr>
          <p:cNvPr id="538" name="TextBox 17"/>
          <p:cNvSpPr txBox="1"/>
          <p:nvPr/>
        </p:nvSpPr>
        <p:spPr>
          <a:xfrm>
            <a:off x="13890003" y="1824791"/>
            <a:ext cx="3295626" cy="1950719"/>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lvl1pPr algn="ctr" defTabSz="1371600">
              <a:lnSpc>
                <a:spcPct val="80000"/>
              </a:lnSpc>
              <a:defRPr sz="2500">
                <a:solidFill>
                  <a:srgbClr val="404040"/>
                </a:solidFill>
                <a:latin typeface="+mn-lt"/>
                <a:ea typeface="+mn-ea"/>
                <a:cs typeface="+mn-cs"/>
                <a:sym typeface="Avenir Roman"/>
              </a:defRPr>
            </a:lvl1pPr>
          </a:lstStyle>
          <a:p>
            <a:pPr/>
            <a:r>
              <a:t>Úsalo para el enganche de una casa, un auto, una boda o el inicio de un negocio.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534"/>
                                        </p:tgtEl>
                                        <p:attrNameLst>
                                          <p:attrName>style.visibility</p:attrName>
                                        </p:attrNameLst>
                                      </p:cBhvr>
                                      <p:to>
                                        <p:strVal val="visible"/>
                                      </p:to>
                                    </p:set>
                                    <p:animEffect filter="wipe(left)" transition="in">
                                      <p:cBhvr>
                                        <p:cTn id="7" dur="500"/>
                                        <p:tgtEl>
                                          <p:spTgt spid="53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535"/>
                                        </p:tgtEl>
                                        <p:attrNameLst>
                                          <p:attrName>style.visibility</p:attrName>
                                        </p:attrNameLst>
                                      </p:cBhvr>
                                      <p:to>
                                        <p:strVal val="visible"/>
                                      </p:to>
                                    </p:set>
                                    <p:animEffect filter="fade" transition="in">
                                      <p:cBhvr>
                                        <p:cTn id="12" dur="600"/>
                                        <p:tgtEl>
                                          <p:spTgt spid="53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536"/>
                                        </p:tgtEl>
                                        <p:attrNameLst>
                                          <p:attrName>style.visibility</p:attrName>
                                        </p:attrNameLst>
                                      </p:cBhvr>
                                      <p:to>
                                        <p:strVal val="visible"/>
                                      </p:to>
                                    </p:set>
                                    <p:animEffect filter="fade" transition="in">
                                      <p:cBhvr>
                                        <p:cTn id="17" dur="600"/>
                                        <p:tgtEl>
                                          <p:spTgt spid="536"/>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537"/>
                                        </p:tgtEl>
                                        <p:attrNameLst>
                                          <p:attrName>style.visibility</p:attrName>
                                        </p:attrNameLst>
                                      </p:cBhvr>
                                      <p:to>
                                        <p:strVal val="visible"/>
                                      </p:to>
                                    </p:set>
                                    <p:animEffect filter="wipe(left)" transition="in">
                                      <p:cBhvr>
                                        <p:cTn id="22" dur="500"/>
                                        <p:tgtEl>
                                          <p:spTgt spid="537"/>
                                        </p:tgtEl>
                                      </p:cBhvr>
                                    </p:animEffect>
                                  </p:childTnLst>
                                </p:cTn>
                              </p:par>
                            </p:childTnLst>
                          </p:cTn>
                        </p:par>
                        <p:par>
                          <p:cTn id="23" fill="hold">
                            <p:stCondLst>
                              <p:cond delay="500"/>
                            </p:stCondLst>
                            <p:childTnLst>
                              <p:par>
                                <p:cTn id="24" presetClass="entr" nodeType="afterEffect" presetID="10" grpId="5" fill="hold">
                                  <p:stCondLst>
                                    <p:cond delay="0"/>
                                  </p:stCondLst>
                                  <p:iterate type="el" backwards="0">
                                    <p:tmAbs val="0"/>
                                  </p:iterate>
                                  <p:childTnLst>
                                    <p:set>
                                      <p:cBhvr>
                                        <p:cTn id="25" fill="hold"/>
                                        <p:tgtEl>
                                          <p:spTgt spid="538"/>
                                        </p:tgtEl>
                                        <p:attrNameLst>
                                          <p:attrName>style.visibility</p:attrName>
                                        </p:attrNameLst>
                                      </p:cBhvr>
                                      <p:to>
                                        <p:strVal val="visible"/>
                                      </p:to>
                                    </p:set>
                                    <p:animEffect filter="fade" transition="in">
                                      <p:cBhvr>
                                        <p:cTn id="26" dur="500"/>
                                        <p:tgtEl>
                                          <p:spTgt spid="5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6" grpId="3"/>
      <p:bldP build="whole" bldLvl="1" animBg="1" rev="0" advAuto="0" spid="535" grpId="2"/>
      <p:bldP build="whole" bldLvl="1" animBg="1" rev="0" advAuto="0" spid="537" grpId="4"/>
      <p:bldP build="whole" bldLvl="1" animBg="1" rev="0" advAuto="0" spid="538" grpId="5"/>
      <p:bldP build="whole" bldLvl="1" animBg="1" rev="0" advAuto="0" spid="534"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0" name="TextBox 1"/>
          <p:cNvSpPr txBox="1"/>
          <p:nvPr/>
        </p:nvSpPr>
        <p:spPr>
          <a:xfrm>
            <a:off x="68578" y="349536"/>
            <a:ext cx="18150842" cy="911860"/>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lvl1pPr algn="ctr" defTabSz="1371600">
              <a:defRPr b="1" sz="5100">
                <a:latin typeface="Avenir Next LT Pro"/>
                <a:ea typeface="Avenir Next LT Pro"/>
                <a:cs typeface="Avenir Next LT Pro"/>
                <a:sym typeface="Avenir Next LT Pro"/>
              </a:defRPr>
            </a:lvl1pPr>
          </a:lstStyle>
          <a:p>
            <a:pPr/>
            <a:r>
              <a:t>CRECIMIENTO Y ACCESO LIBRES DE IMPUESTOS</a:t>
            </a:r>
          </a:p>
        </p:txBody>
      </p:sp>
      <p:sp>
        <p:nvSpPr>
          <p:cNvPr id="541" name="Rounded Rectangular Callout 24"/>
          <p:cNvSpPr/>
          <p:nvPr/>
        </p:nvSpPr>
        <p:spPr>
          <a:xfrm>
            <a:off x="13379729" y="3897115"/>
            <a:ext cx="4312327" cy="21173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044" y="3600"/>
                </a:moveTo>
                <a:cubicBezTo>
                  <a:pt x="4044" y="1612"/>
                  <a:pt x="4768" y="0"/>
                  <a:pt x="5662" y="0"/>
                </a:cubicBezTo>
                <a:lnTo>
                  <a:pt x="19982" y="0"/>
                </a:lnTo>
                <a:cubicBezTo>
                  <a:pt x="20875" y="0"/>
                  <a:pt x="21600" y="1612"/>
                  <a:pt x="21600" y="3600"/>
                </a:cubicBezTo>
                <a:lnTo>
                  <a:pt x="21600" y="18000"/>
                </a:lnTo>
                <a:cubicBezTo>
                  <a:pt x="21600" y="19988"/>
                  <a:pt x="20875" y="21600"/>
                  <a:pt x="19982" y="21600"/>
                </a:cubicBezTo>
                <a:lnTo>
                  <a:pt x="5662" y="21600"/>
                </a:lnTo>
                <a:cubicBezTo>
                  <a:pt x="4768" y="21600"/>
                  <a:pt x="4044" y="19988"/>
                  <a:pt x="4044" y="18000"/>
                </a:cubicBezTo>
                <a:lnTo>
                  <a:pt x="0" y="15974"/>
                </a:lnTo>
                <a:lnTo>
                  <a:pt x="4044" y="12600"/>
                </a:lnTo>
                <a:close/>
              </a:path>
            </a:pathLst>
          </a:custGeom>
          <a:solidFill>
            <a:srgbClr val="F2E5CF"/>
          </a:solidFill>
          <a:ln w="25400">
            <a:solidFill>
              <a:srgbClr val="A4834A"/>
            </a:solidFill>
            <a:miter/>
          </a:ln>
        </p:spPr>
        <p:txBody>
          <a:bodyPr lIns="45718" tIns="45718" rIns="45718" bIns="45718" anchor="ctr"/>
          <a:lstStyle/>
          <a:p>
            <a:pPr algn="ctr" defTabSz="1371600">
              <a:defRPr sz="3600">
                <a:solidFill>
                  <a:srgbClr val="FFFFFF"/>
                </a:solidFill>
                <a:latin typeface="+mn-lt"/>
                <a:ea typeface="+mn-ea"/>
                <a:cs typeface="+mn-cs"/>
                <a:sym typeface="Avenir Roman"/>
              </a:defRPr>
            </a:pPr>
          </a:p>
        </p:txBody>
      </p:sp>
      <p:sp>
        <p:nvSpPr>
          <p:cNvPr id="542" name="TextBox 17"/>
          <p:cNvSpPr txBox="1"/>
          <p:nvPr/>
        </p:nvSpPr>
        <p:spPr>
          <a:xfrm>
            <a:off x="14274339" y="4153143"/>
            <a:ext cx="3295627" cy="1605279"/>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lvl1pPr algn="ctr" defTabSz="1371600">
              <a:lnSpc>
                <a:spcPct val="80000"/>
              </a:lnSpc>
              <a:defRPr sz="2500">
                <a:solidFill>
                  <a:srgbClr val="404040"/>
                </a:solidFill>
                <a:latin typeface="+mn-lt"/>
                <a:ea typeface="+mn-ea"/>
                <a:cs typeface="+mn-cs"/>
                <a:sym typeface="Avenir Roman"/>
              </a:defRPr>
            </a:lvl1pPr>
          </a:lstStyle>
          <a:p>
            <a:pPr/>
            <a:r>
              <a:t>Financió la universidad, la vida personal y ahora a la siguiente generación.</a:t>
            </a:r>
          </a:p>
        </p:txBody>
      </p:sp>
      <p:pic>
        <p:nvPicPr>
          <p:cNvPr id="543" name="Screenshot 2025-08-05 at 10.33.32 PM.png" descr="Screenshot 2025-08-05 at 10.33.32 PM.png"/>
          <p:cNvPicPr>
            <a:picLocks noChangeAspect="1"/>
          </p:cNvPicPr>
          <p:nvPr/>
        </p:nvPicPr>
        <p:blipFill>
          <a:blip r:embed="rId2">
            <a:extLst/>
          </a:blip>
          <a:stretch>
            <a:fillRect/>
          </a:stretch>
        </p:blipFill>
        <p:spPr>
          <a:xfrm>
            <a:off x="8292518" y="1567564"/>
            <a:ext cx="4995114" cy="4251506"/>
          </a:xfrm>
          <a:prstGeom prst="rect">
            <a:avLst/>
          </a:prstGeom>
          <a:ln w="12700">
            <a:miter lim="400000"/>
          </a:ln>
        </p:spPr>
      </p:pic>
      <p:pic>
        <p:nvPicPr>
          <p:cNvPr id="544" name="Screenshot 2025-08-05 at 10.31.36 PM.png" descr="Screenshot 2025-08-05 at 10.31.36 PM.png"/>
          <p:cNvPicPr>
            <a:picLocks noChangeAspect="1"/>
          </p:cNvPicPr>
          <p:nvPr/>
        </p:nvPicPr>
        <p:blipFill>
          <a:blip r:embed="rId3">
            <a:extLst/>
          </a:blip>
          <a:stretch>
            <a:fillRect/>
          </a:stretch>
        </p:blipFill>
        <p:spPr>
          <a:xfrm>
            <a:off x="4371445" y="5784257"/>
            <a:ext cx="3926930" cy="3813808"/>
          </a:xfrm>
          <a:prstGeom prst="rect">
            <a:avLst/>
          </a:prstGeom>
          <a:ln w="12700">
            <a:miter lim="400000"/>
          </a:ln>
        </p:spPr>
      </p:pic>
      <p:pic>
        <p:nvPicPr>
          <p:cNvPr id="545" name="Screenshot 2025-08-05 at 10.31.08 PM.png" descr="Screenshot 2025-08-05 at 10.31.08 PM.png"/>
          <p:cNvPicPr>
            <a:picLocks noChangeAspect="1"/>
          </p:cNvPicPr>
          <p:nvPr/>
        </p:nvPicPr>
        <p:blipFill>
          <a:blip r:embed="rId4">
            <a:extLst/>
          </a:blip>
          <a:stretch>
            <a:fillRect/>
          </a:stretch>
        </p:blipFill>
        <p:spPr>
          <a:xfrm>
            <a:off x="4393469" y="1577179"/>
            <a:ext cx="3950088" cy="4257678"/>
          </a:xfrm>
          <a:prstGeom prst="rect">
            <a:avLst/>
          </a:prstGeom>
          <a:ln w="12700">
            <a:miter lim="400000"/>
          </a:ln>
        </p:spPr>
      </p:pic>
      <p:pic>
        <p:nvPicPr>
          <p:cNvPr id="546" name="Screenshot 2025-08-05 at 10.33.49 PM.png" descr="Screenshot 2025-08-05 at 10.33.49 PM.png"/>
          <p:cNvPicPr>
            <a:picLocks noChangeAspect="1"/>
          </p:cNvPicPr>
          <p:nvPr/>
        </p:nvPicPr>
        <p:blipFill>
          <a:blip r:embed="rId5">
            <a:extLst/>
          </a:blip>
          <a:srcRect l="0" t="0" r="0" b="8498"/>
          <a:stretch>
            <a:fillRect/>
          </a:stretch>
        </p:blipFill>
        <p:spPr>
          <a:xfrm>
            <a:off x="8292518" y="5771557"/>
            <a:ext cx="4995114" cy="3830982"/>
          </a:xfrm>
          <a:prstGeom prst="rect">
            <a:avLst/>
          </a:prstGeom>
          <a:ln w="12700">
            <a:miter lim="400000"/>
          </a:ln>
        </p:spPr>
      </p:pic>
      <p:sp>
        <p:nvSpPr>
          <p:cNvPr id="547" name="Line"/>
          <p:cNvSpPr/>
          <p:nvPr/>
        </p:nvSpPr>
        <p:spPr>
          <a:xfrm>
            <a:off x="4444065" y="5420188"/>
            <a:ext cx="8675186" cy="1"/>
          </a:xfrm>
          <a:prstGeom prst="line">
            <a:avLst/>
          </a:prstGeom>
          <a:ln w="50800">
            <a:solidFill>
              <a:schemeClr val="accent6"/>
            </a:solidFill>
            <a:miter lim="400000"/>
          </a:ln>
        </p:spPr>
        <p:txBody>
          <a:bodyPr lIns="45718" tIns="45718" rIns="45718" bIns="45718"/>
          <a:lstStyle/>
          <a:p>
            <a:pPr/>
          </a:p>
        </p:txBody>
      </p:sp>
      <p:sp>
        <p:nvSpPr>
          <p:cNvPr id="548" name="Group"/>
          <p:cNvSpPr/>
          <p:nvPr/>
        </p:nvSpPr>
        <p:spPr>
          <a:xfrm rot="21397830">
            <a:off x="7184748" y="5374445"/>
            <a:ext cx="1146355" cy="529131"/>
          </a:xfrm>
          <a:prstGeom prst="ellipse">
            <a:avLst/>
          </a:prstGeom>
          <a:ln w="38100">
            <a:solidFill>
              <a:schemeClr val="accent6"/>
            </a:solidFill>
            <a:miter lim="400000"/>
          </a:ln>
        </p:spPr>
        <p:txBody>
          <a:bodyPr lIns="45718" tIns="45718" rIns="45718" bIns="45718" anchor="ctr"/>
          <a:lstStyle/>
          <a:p>
            <a:pPr algn="ctr" defTabSz="685800">
              <a:defRPr sz="2600">
                <a:solidFill>
                  <a:srgbClr val="FFFFFF"/>
                </a:solidFill>
              </a:defRPr>
            </a:pPr>
          </a:p>
        </p:txBody>
      </p:sp>
      <p:sp>
        <p:nvSpPr>
          <p:cNvPr id="549" name="Group"/>
          <p:cNvSpPr/>
          <p:nvPr/>
        </p:nvSpPr>
        <p:spPr>
          <a:xfrm rot="21397830">
            <a:off x="10336937" y="4996969"/>
            <a:ext cx="1256996" cy="580200"/>
          </a:xfrm>
          <a:prstGeom prst="ellipse">
            <a:avLst/>
          </a:prstGeom>
          <a:ln w="38100">
            <a:solidFill>
              <a:schemeClr val="accent6"/>
            </a:solidFill>
            <a:miter lim="400000"/>
          </a:ln>
        </p:spPr>
        <p:txBody>
          <a:bodyPr lIns="45718" tIns="45718" rIns="45718" bIns="45718" anchor="ctr"/>
          <a:lstStyle/>
          <a:p>
            <a:pPr algn="ctr" defTabSz="685800">
              <a:defRPr sz="2600">
                <a:solidFill>
                  <a:srgbClr val="FFFFFF"/>
                </a:solidFill>
              </a:defRPr>
            </a:pPr>
          </a:p>
        </p:txBody>
      </p:sp>
      <p:sp>
        <p:nvSpPr>
          <p:cNvPr id="550" name="Group"/>
          <p:cNvSpPr/>
          <p:nvPr/>
        </p:nvSpPr>
        <p:spPr>
          <a:xfrm rot="21584009">
            <a:off x="11952966" y="4990234"/>
            <a:ext cx="1286177" cy="593671"/>
          </a:xfrm>
          <a:prstGeom prst="ellipse">
            <a:avLst/>
          </a:prstGeom>
          <a:ln w="50800">
            <a:solidFill>
              <a:schemeClr val="accent6"/>
            </a:solidFill>
            <a:miter lim="400000"/>
          </a:ln>
        </p:spPr>
        <p:txBody>
          <a:bodyPr lIns="45718" tIns="45718" rIns="45718" bIns="45718" anchor="ctr"/>
          <a:lstStyle/>
          <a:p>
            <a:pPr algn="ctr" defTabSz="685800">
              <a:defRPr sz="2600">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541"/>
                                        </p:tgtEl>
                                        <p:attrNameLst>
                                          <p:attrName>style.visibility</p:attrName>
                                        </p:attrNameLst>
                                      </p:cBhvr>
                                      <p:to>
                                        <p:strVal val="visible"/>
                                      </p:to>
                                    </p:set>
                                    <p:animEffect filter="wipe(left)" transition="in">
                                      <p:cBhvr>
                                        <p:cTn id="7" dur="500"/>
                                        <p:tgtEl>
                                          <p:spTgt spid="541"/>
                                        </p:tgtEl>
                                      </p:cBhvr>
                                    </p:animEffect>
                                  </p:childTnLst>
                                </p:cTn>
                              </p:par>
                            </p:childTnLst>
                          </p:cTn>
                        </p:par>
                        <p:par>
                          <p:cTn id="8" fill="hold">
                            <p:stCondLst>
                              <p:cond delay="500"/>
                            </p:stCondLst>
                            <p:childTnLst>
                              <p:par>
                                <p:cTn id="9" presetClass="entr" nodeType="afterEffect" presetID="10" grpId="2" fill="hold">
                                  <p:stCondLst>
                                    <p:cond delay="0"/>
                                  </p:stCondLst>
                                  <p:iterate type="el" backwards="0">
                                    <p:tmAbs val="0"/>
                                  </p:iterate>
                                  <p:childTnLst>
                                    <p:set>
                                      <p:cBhvr>
                                        <p:cTn id="10" fill="hold"/>
                                        <p:tgtEl>
                                          <p:spTgt spid="542"/>
                                        </p:tgtEl>
                                        <p:attrNameLst>
                                          <p:attrName>style.visibility</p:attrName>
                                        </p:attrNameLst>
                                      </p:cBhvr>
                                      <p:to>
                                        <p:strVal val="visible"/>
                                      </p:to>
                                    </p:set>
                                    <p:animEffect filter="fade" transition="in">
                                      <p:cBhvr>
                                        <p:cTn id="11" dur="500"/>
                                        <p:tgtEl>
                                          <p:spTgt spid="542"/>
                                        </p:tgtEl>
                                      </p:cBhvr>
                                    </p:animEffect>
                                  </p:childTnLst>
                                </p:cTn>
                              </p:par>
                            </p:childTnLst>
                          </p:cTn>
                        </p:par>
                        <p:par>
                          <p:cTn id="12" fill="hold">
                            <p:stCondLst>
                              <p:cond delay="1000"/>
                            </p:stCondLst>
                            <p:childTnLst>
                              <p:par>
                                <p:cTn id="13" presetClass="entr" nodeType="afterEffect" presetSubtype="8" presetID="22" grpId="3" fill="hold">
                                  <p:stCondLst>
                                    <p:cond delay="0"/>
                                  </p:stCondLst>
                                  <p:iterate type="el" backwards="0">
                                    <p:tmAbs val="0"/>
                                  </p:iterate>
                                  <p:childTnLst>
                                    <p:set>
                                      <p:cBhvr>
                                        <p:cTn id="14" fill="hold"/>
                                        <p:tgtEl>
                                          <p:spTgt spid="547"/>
                                        </p:tgtEl>
                                        <p:attrNameLst>
                                          <p:attrName>style.visibility</p:attrName>
                                        </p:attrNameLst>
                                      </p:cBhvr>
                                      <p:to>
                                        <p:strVal val="visible"/>
                                      </p:to>
                                    </p:set>
                                    <p:animEffect filter="wipe(left)" transition="in">
                                      <p:cBhvr>
                                        <p:cTn id="15" dur="500"/>
                                        <p:tgtEl>
                                          <p:spTgt spid="547"/>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4" fill="hold">
                                  <p:stCondLst>
                                    <p:cond delay="0"/>
                                  </p:stCondLst>
                                  <p:iterate type="el" backwards="0">
                                    <p:tmAbs val="0"/>
                                  </p:iterate>
                                  <p:childTnLst>
                                    <p:set>
                                      <p:cBhvr>
                                        <p:cTn id="19" fill="hold"/>
                                        <p:tgtEl>
                                          <p:spTgt spid="548"/>
                                        </p:tgtEl>
                                        <p:attrNameLst>
                                          <p:attrName>style.visibility</p:attrName>
                                        </p:attrNameLst>
                                      </p:cBhvr>
                                      <p:to>
                                        <p:strVal val="visible"/>
                                      </p:to>
                                    </p:set>
                                    <p:animEffect filter="fade" transition="in">
                                      <p:cBhvr>
                                        <p:cTn id="20" dur="600"/>
                                        <p:tgtEl>
                                          <p:spTgt spid="548"/>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5" fill="hold">
                                  <p:stCondLst>
                                    <p:cond delay="0"/>
                                  </p:stCondLst>
                                  <p:iterate type="el" backwards="0">
                                    <p:tmAbs val="0"/>
                                  </p:iterate>
                                  <p:childTnLst>
                                    <p:set>
                                      <p:cBhvr>
                                        <p:cTn id="24" fill="hold"/>
                                        <p:tgtEl>
                                          <p:spTgt spid="549"/>
                                        </p:tgtEl>
                                        <p:attrNameLst>
                                          <p:attrName>style.visibility</p:attrName>
                                        </p:attrNameLst>
                                      </p:cBhvr>
                                      <p:to>
                                        <p:strVal val="visible"/>
                                      </p:to>
                                    </p:set>
                                    <p:animEffect filter="fade" transition="in">
                                      <p:cBhvr>
                                        <p:cTn id="25" dur="600"/>
                                        <p:tgtEl>
                                          <p:spTgt spid="549"/>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6" fill="hold">
                                  <p:stCondLst>
                                    <p:cond delay="0"/>
                                  </p:stCondLst>
                                  <p:iterate type="el" backwards="0">
                                    <p:tmAbs val="0"/>
                                  </p:iterate>
                                  <p:childTnLst>
                                    <p:set>
                                      <p:cBhvr>
                                        <p:cTn id="29" fill="hold"/>
                                        <p:tgtEl>
                                          <p:spTgt spid="550"/>
                                        </p:tgtEl>
                                        <p:attrNameLst>
                                          <p:attrName>style.visibility</p:attrName>
                                        </p:attrNameLst>
                                      </p:cBhvr>
                                      <p:to>
                                        <p:strVal val="visible"/>
                                      </p:to>
                                    </p:set>
                                    <p:animEffect filter="fade" transition="in">
                                      <p:cBhvr>
                                        <p:cTn id="30" dur="600"/>
                                        <p:tgtEl>
                                          <p:spTgt spid="5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8" grpId="4"/>
      <p:bldP build="whole" bldLvl="1" animBg="1" rev="0" advAuto="0" spid="541" grpId="1"/>
      <p:bldP build="whole" bldLvl="1" animBg="1" rev="0" advAuto="0" spid="549" grpId="5"/>
      <p:bldP build="whole" bldLvl="1" animBg="1" rev="0" advAuto="0" spid="550" grpId="6"/>
      <p:bldP build="whole" bldLvl="1" animBg="1" rev="0" advAuto="0" spid="542" grpId="2"/>
      <p:bldP build="whole" bldLvl="1" animBg="1" rev="0" advAuto="0" spid="547" grpId="3"/>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52" name="Screenshot 2025-08-05 at 10.40.26 PM.png" descr="Screenshot 2025-08-05 at 10.40.26 PM.png"/>
          <p:cNvPicPr>
            <a:picLocks noChangeAspect="1"/>
          </p:cNvPicPr>
          <p:nvPr/>
        </p:nvPicPr>
        <p:blipFill>
          <a:blip r:embed="rId2">
            <a:extLst/>
          </a:blip>
          <a:stretch>
            <a:fillRect/>
          </a:stretch>
        </p:blipFill>
        <p:spPr>
          <a:xfrm>
            <a:off x="4241048" y="2724752"/>
            <a:ext cx="4520491" cy="6361496"/>
          </a:xfrm>
          <a:prstGeom prst="rect">
            <a:avLst/>
          </a:prstGeom>
          <a:ln w="12700">
            <a:miter lim="400000"/>
          </a:ln>
        </p:spPr>
      </p:pic>
      <p:sp>
        <p:nvSpPr>
          <p:cNvPr id="553" name="TextBox 1"/>
          <p:cNvSpPr txBox="1"/>
          <p:nvPr/>
        </p:nvSpPr>
        <p:spPr>
          <a:xfrm>
            <a:off x="68578" y="173382"/>
            <a:ext cx="18150842" cy="1229359"/>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lvl1pPr algn="ctr" defTabSz="1371600">
              <a:defRPr b="1" sz="7200">
                <a:latin typeface="Avenir Next LT Pro"/>
                <a:ea typeface="Avenir Next LT Pro"/>
                <a:cs typeface="Avenir Next LT Pro"/>
                <a:sym typeface="Avenir Next LT Pro"/>
              </a:defRPr>
            </a:lvl1pPr>
          </a:lstStyle>
          <a:p>
            <a:pPr/>
            <a:r>
              <a:t>MILLION DOLLAR BABY</a:t>
            </a:r>
          </a:p>
        </p:txBody>
      </p:sp>
      <p:sp>
        <p:nvSpPr>
          <p:cNvPr id="554" name="Line"/>
          <p:cNvSpPr/>
          <p:nvPr/>
        </p:nvSpPr>
        <p:spPr>
          <a:xfrm flipH="1">
            <a:off x="6933758" y="2754759"/>
            <a:ext cx="1" cy="6276178"/>
          </a:xfrm>
          <a:prstGeom prst="line">
            <a:avLst/>
          </a:prstGeom>
          <a:ln w="88900">
            <a:solidFill>
              <a:schemeClr val="accent6"/>
            </a:solidFill>
            <a:miter lim="400000"/>
            <a:tailEnd type="triangle"/>
          </a:ln>
        </p:spPr>
        <p:txBody>
          <a:bodyPr lIns="45718" tIns="45718" rIns="45718" bIns="45718"/>
          <a:lstStyle/>
          <a:p>
            <a:pPr>
              <a:defRPr>
                <a:latin typeface="Helvetica"/>
                <a:ea typeface="Helvetica"/>
                <a:cs typeface="Helvetica"/>
                <a:sym typeface="Helvetica"/>
              </a:defRPr>
            </a:pPr>
          </a:p>
        </p:txBody>
      </p:sp>
      <p:pic>
        <p:nvPicPr>
          <p:cNvPr id="555" name="Screenshot 2025-08-05 at 10.43.18 PM.png" descr="Screenshot 2025-08-05 at 10.43.18 PM.png"/>
          <p:cNvPicPr>
            <a:picLocks noChangeAspect="1"/>
          </p:cNvPicPr>
          <p:nvPr/>
        </p:nvPicPr>
        <p:blipFill>
          <a:blip r:embed="rId3">
            <a:extLst/>
          </a:blip>
          <a:srcRect l="0" t="0" r="1772" b="0"/>
          <a:stretch>
            <a:fillRect/>
          </a:stretch>
        </p:blipFill>
        <p:spPr>
          <a:xfrm>
            <a:off x="8735715" y="2738683"/>
            <a:ext cx="5515817" cy="6308234"/>
          </a:xfrm>
          <a:prstGeom prst="rect">
            <a:avLst/>
          </a:prstGeom>
          <a:ln w="12700">
            <a:miter lim="400000"/>
          </a:ln>
        </p:spPr>
      </p:pic>
      <p:pic>
        <p:nvPicPr>
          <p:cNvPr id="556" name="Screenshot 2025-08-05 at 10.45.10 PM.png" descr="Screenshot 2025-08-05 at 10.45.10 PM.png"/>
          <p:cNvPicPr>
            <a:picLocks noChangeAspect="1"/>
          </p:cNvPicPr>
          <p:nvPr/>
        </p:nvPicPr>
        <p:blipFill>
          <a:blip r:embed="rId4">
            <a:extLst/>
          </a:blip>
          <a:stretch>
            <a:fillRect/>
          </a:stretch>
        </p:blipFill>
        <p:spPr>
          <a:xfrm>
            <a:off x="4275592" y="1504170"/>
            <a:ext cx="4451322" cy="1255976"/>
          </a:xfrm>
          <a:prstGeom prst="rect">
            <a:avLst/>
          </a:prstGeom>
          <a:ln w="12700">
            <a:miter lim="400000"/>
          </a:ln>
        </p:spPr>
      </p:pic>
      <p:pic>
        <p:nvPicPr>
          <p:cNvPr id="557" name="Screenshot 2025-08-05 at 10.45.26 PM.png" descr="Screenshot 2025-08-05 at 10.45.26 PM.png"/>
          <p:cNvPicPr>
            <a:picLocks noChangeAspect="1"/>
          </p:cNvPicPr>
          <p:nvPr/>
        </p:nvPicPr>
        <p:blipFill>
          <a:blip r:embed="rId5">
            <a:extLst/>
          </a:blip>
          <a:srcRect l="0" t="0" r="3397" b="0"/>
          <a:stretch>
            <a:fillRect/>
          </a:stretch>
        </p:blipFill>
        <p:spPr>
          <a:xfrm>
            <a:off x="8734580" y="1563538"/>
            <a:ext cx="5502229" cy="1150294"/>
          </a:xfrm>
          <a:prstGeom prst="rect">
            <a:avLst/>
          </a:prstGeom>
          <a:ln w="12700">
            <a:miter lim="400000"/>
          </a:ln>
        </p:spPr>
      </p:pic>
      <p:sp>
        <p:nvSpPr>
          <p:cNvPr id="558" name="Rounded Rectangular Callout 25"/>
          <p:cNvSpPr/>
          <p:nvPr/>
        </p:nvSpPr>
        <p:spPr>
          <a:xfrm>
            <a:off x="202569" y="4521480"/>
            <a:ext cx="4067566" cy="17432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713" y="0"/>
                  <a:pt x="1593" y="0"/>
                </a:cubicBezTo>
                <a:lnTo>
                  <a:pt x="15686" y="0"/>
                </a:lnTo>
                <a:cubicBezTo>
                  <a:pt x="16565" y="0"/>
                  <a:pt x="17278" y="1612"/>
                  <a:pt x="17278" y="3600"/>
                </a:cubicBezTo>
                <a:lnTo>
                  <a:pt x="17278" y="12600"/>
                </a:lnTo>
                <a:lnTo>
                  <a:pt x="21600" y="16256"/>
                </a:lnTo>
                <a:lnTo>
                  <a:pt x="17278" y="18000"/>
                </a:lnTo>
                <a:cubicBezTo>
                  <a:pt x="17278" y="19988"/>
                  <a:pt x="16565" y="21600"/>
                  <a:pt x="15686" y="21600"/>
                </a:cubicBezTo>
                <a:lnTo>
                  <a:pt x="1593" y="21600"/>
                </a:lnTo>
                <a:cubicBezTo>
                  <a:pt x="713" y="21600"/>
                  <a:pt x="0" y="19988"/>
                  <a:pt x="0" y="18000"/>
                </a:cubicBezTo>
                <a:lnTo>
                  <a:pt x="0" y="12600"/>
                </a:lnTo>
                <a:close/>
              </a:path>
            </a:pathLst>
          </a:custGeom>
          <a:solidFill>
            <a:srgbClr val="F2E5CF"/>
          </a:solidFill>
          <a:ln w="25400">
            <a:solidFill>
              <a:srgbClr val="A4834A"/>
            </a:solidFill>
            <a:miter/>
          </a:ln>
        </p:spPr>
        <p:txBody>
          <a:bodyPr lIns="45718" tIns="45718" rIns="45718" bIns="45718" anchor="ctr"/>
          <a:lstStyle/>
          <a:p>
            <a:pPr algn="ctr" defTabSz="1371600">
              <a:defRPr sz="3600">
                <a:solidFill>
                  <a:srgbClr val="FFFFFF"/>
                </a:solidFill>
                <a:latin typeface="+mn-lt"/>
                <a:ea typeface="+mn-ea"/>
                <a:cs typeface="+mn-cs"/>
                <a:sym typeface="Avenir Roman"/>
              </a:defRPr>
            </a:pPr>
          </a:p>
        </p:txBody>
      </p:sp>
      <p:sp>
        <p:nvSpPr>
          <p:cNvPr id="559" name="TextBox 3"/>
          <p:cNvSpPr txBox="1"/>
          <p:nvPr/>
        </p:nvSpPr>
        <p:spPr>
          <a:xfrm>
            <a:off x="161531" y="4590480"/>
            <a:ext cx="3192538" cy="1737359"/>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p>
            <a:pPr algn="ctr" defTabSz="1371600">
              <a:lnSpc>
                <a:spcPct val="80000"/>
              </a:lnSpc>
              <a:defRPr sz="2200">
                <a:solidFill>
                  <a:srgbClr val="404040"/>
                </a:solidFill>
                <a:latin typeface="+mn-lt"/>
                <a:ea typeface="+mn-ea"/>
                <a:cs typeface="+mn-cs"/>
                <a:sym typeface="Avenir Roman"/>
              </a:defRPr>
            </a:pPr>
            <a:r>
              <a:t>$87,437 </a:t>
            </a:r>
            <a:br/>
            <a:r>
              <a:t>ingreso libre de impuestos</a:t>
            </a:r>
            <a:br/>
            <a:r>
              <a:t>de 71 a 85 años = $1,311,555</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554"/>
                                        </p:tgtEl>
                                        <p:attrNameLst>
                                          <p:attrName>style.visibility</p:attrName>
                                        </p:attrNameLst>
                                      </p:cBhvr>
                                      <p:to>
                                        <p:strVal val="visible"/>
                                      </p:to>
                                    </p:set>
                                    <p:animEffect filter="fade" transition="in">
                                      <p:cBhvr>
                                        <p:cTn id="7" dur="2000"/>
                                        <p:tgtEl>
                                          <p:spTgt spid="55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2" presetID="22" grpId="2" fill="hold">
                                  <p:stCondLst>
                                    <p:cond delay="0"/>
                                  </p:stCondLst>
                                  <p:iterate type="el" backwards="0">
                                    <p:tmAbs val="0"/>
                                  </p:iterate>
                                  <p:childTnLst>
                                    <p:set>
                                      <p:cBhvr>
                                        <p:cTn id="11" fill="hold"/>
                                        <p:tgtEl>
                                          <p:spTgt spid="558"/>
                                        </p:tgtEl>
                                        <p:attrNameLst>
                                          <p:attrName>style.visibility</p:attrName>
                                        </p:attrNameLst>
                                      </p:cBhvr>
                                      <p:to>
                                        <p:strVal val="visible"/>
                                      </p:to>
                                    </p:set>
                                    <p:animEffect filter="wipe(right)" transition="in">
                                      <p:cBhvr>
                                        <p:cTn id="12" dur="500"/>
                                        <p:tgtEl>
                                          <p:spTgt spid="558"/>
                                        </p:tgtEl>
                                      </p:cBhvr>
                                    </p:animEffect>
                                  </p:childTnLst>
                                </p:cTn>
                              </p:par>
                            </p:childTnLst>
                          </p:cTn>
                        </p:par>
                        <p:par>
                          <p:cTn id="13" fill="hold">
                            <p:stCondLst>
                              <p:cond delay="500"/>
                            </p:stCondLst>
                            <p:childTnLst>
                              <p:par>
                                <p:cTn id="14" presetClass="entr" nodeType="afterEffect" presetID="10" grpId="3" fill="hold">
                                  <p:stCondLst>
                                    <p:cond delay="0"/>
                                  </p:stCondLst>
                                  <p:iterate type="el" backwards="0">
                                    <p:tmAbs val="0"/>
                                  </p:iterate>
                                  <p:childTnLst>
                                    <p:set>
                                      <p:cBhvr>
                                        <p:cTn id="15" fill="hold"/>
                                        <p:tgtEl>
                                          <p:spTgt spid="559"/>
                                        </p:tgtEl>
                                        <p:attrNameLst>
                                          <p:attrName>style.visibility</p:attrName>
                                        </p:attrNameLst>
                                      </p:cBhvr>
                                      <p:to>
                                        <p:strVal val="visible"/>
                                      </p:to>
                                    </p:set>
                                    <p:animEffect filter="fade" transition="in">
                                      <p:cBhvr>
                                        <p:cTn id="16" dur="500"/>
                                        <p:tgtEl>
                                          <p:spTgt spid="5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8" grpId="2"/>
      <p:bldP build="whole" bldLvl="1" animBg="1" rev="0" advAuto="0" spid="559" grpId="3"/>
      <p:bldP build="whole" bldLvl="1" animBg="1" rev="0" advAuto="0" spid="554"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1" name="TextBox 1"/>
          <p:cNvSpPr txBox="1"/>
          <p:nvPr/>
        </p:nvSpPr>
        <p:spPr>
          <a:xfrm>
            <a:off x="68578" y="268387"/>
            <a:ext cx="18150842" cy="2321559"/>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lvl1pPr algn="ctr" defTabSz="1371600">
              <a:defRPr sz="6300">
                <a:latin typeface="Avenir Heavy"/>
                <a:ea typeface="Avenir Heavy"/>
                <a:cs typeface="Avenir Heavy"/>
                <a:sym typeface="Avenir Heavy"/>
              </a:defRPr>
            </a:lvl1pPr>
          </a:lstStyle>
          <a:p>
            <a:pPr/>
            <a:r>
              <a:t>MÁS QUE SOLO AHORROS PARA LA UNIVERSIDAD</a:t>
            </a:r>
          </a:p>
        </p:txBody>
      </p:sp>
      <p:sp>
        <p:nvSpPr>
          <p:cNvPr id="562" name="Rounded Rectangular Callout 26"/>
          <p:cNvSpPr/>
          <p:nvPr/>
        </p:nvSpPr>
        <p:spPr>
          <a:xfrm>
            <a:off x="11778443" y="5489769"/>
            <a:ext cx="5248373" cy="27313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88" y="3600"/>
                </a:moveTo>
                <a:cubicBezTo>
                  <a:pt x="3388" y="1612"/>
                  <a:pt x="4227" y="0"/>
                  <a:pt x="5262" y="0"/>
                </a:cubicBezTo>
                <a:lnTo>
                  <a:pt x="19726" y="0"/>
                </a:lnTo>
                <a:cubicBezTo>
                  <a:pt x="20761" y="0"/>
                  <a:pt x="21600" y="1612"/>
                  <a:pt x="21600" y="3600"/>
                </a:cubicBezTo>
                <a:lnTo>
                  <a:pt x="21600" y="18000"/>
                </a:lnTo>
                <a:cubicBezTo>
                  <a:pt x="21600" y="19988"/>
                  <a:pt x="20761" y="21600"/>
                  <a:pt x="19726" y="21600"/>
                </a:cubicBezTo>
                <a:lnTo>
                  <a:pt x="5262" y="21600"/>
                </a:lnTo>
                <a:cubicBezTo>
                  <a:pt x="4227" y="21600"/>
                  <a:pt x="3388" y="19988"/>
                  <a:pt x="3388" y="18000"/>
                </a:cubicBezTo>
                <a:lnTo>
                  <a:pt x="3388" y="9000"/>
                </a:lnTo>
                <a:lnTo>
                  <a:pt x="0" y="7268"/>
                </a:lnTo>
                <a:lnTo>
                  <a:pt x="3388" y="3600"/>
                </a:lnTo>
                <a:close/>
              </a:path>
            </a:pathLst>
          </a:custGeom>
          <a:solidFill>
            <a:srgbClr val="F2E5CF"/>
          </a:solidFill>
          <a:ln w="25400">
            <a:solidFill>
              <a:srgbClr val="A4834A"/>
            </a:solidFill>
            <a:miter/>
          </a:ln>
        </p:spPr>
        <p:txBody>
          <a:bodyPr lIns="45718" tIns="45718" rIns="45718" bIns="45718" anchor="ctr"/>
          <a:lstStyle/>
          <a:p>
            <a:pPr algn="ctr" defTabSz="1371600">
              <a:defRPr sz="3600">
                <a:solidFill>
                  <a:srgbClr val="FFFFFF"/>
                </a:solidFill>
                <a:latin typeface="+mn-lt"/>
                <a:ea typeface="+mn-ea"/>
                <a:cs typeface="+mn-cs"/>
                <a:sym typeface="Avenir Roman"/>
              </a:defRPr>
            </a:pPr>
          </a:p>
        </p:txBody>
      </p:sp>
      <p:sp>
        <p:nvSpPr>
          <p:cNvPr id="563" name="Rounded Rectangular Callout 24"/>
          <p:cNvSpPr/>
          <p:nvPr/>
        </p:nvSpPr>
        <p:spPr>
          <a:xfrm>
            <a:off x="11582499" y="2058591"/>
            <a:ext cx="5444318" cy="2447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044" y="3600"/>
                </a:moveTo>
                <a:cubicBezTo>
                  <a:pt x="4044" y="1612"/>
                  <a:pt x="4768" y="0"/>
                  <a:pt x="5662" y="0"/>
                </a:cubicBezTo>
                <a:lnTo>
                  <a:pt x="19982" y="0"/>
                </a:lnTo>
                <a:cubicBezTo>
                  <a:pt x="20875" y="0"/>
                  <a:pt x="21600" y="1612"/>
                  <a:pt x="21600" y="3600"/>
                </a:cubicBezTo>
                <a:lnTo>
                  <a:pt x="21600" y="18000"/>
                </a:lnTo>
                <a:cubicBezTo>
                  <a:pt x="21600" y="19988"/>
                  <a:pt x="20875" y="21600"/>
                  <a:pt x="19982" y="21600"/>
                </a:cubicBezTo>
                <a:lnTo>
                  <a:pt x="5662" y="21600"/>
                </a:lnTo>
                <a:cubicBezTo>
                  <a:pt x="4768" y="21600"/>
                  <a:pt x="4044" y="19988"/>
                  <a:pt x="4044" y="18000"/>
                </a:cubicBezTo>
                <a:lnTo>
                  <a:pt x="0" y="15974"/>
                </a:lnTo>
                <a:lnTo>
                  <a:pt x="4044" y="12600"/>
                </a:lnTo>
                <a:close/>
              </a:path>
            </a:pathLst>
          </a:custGeom>
          <a:solidFill>
            <a:srgbClr val="F2E5CF"/>
          </a:solidFill>
          <a:ln w="25400">
            <a:solidFill>
              <a:srgbClr val="A4834A"/>
            </a:solidFill>
            <a:miter/>
          </a:ln>
        </p:spPr>
        <p:txBody>
          <a:bodyPr lIns="45718" tIns="45718" rIns="45718" bIns="45718" anchor="ctr"/>
          <a:lstStyle/>
          <a:p>
            <a:pPr algn="ctr" defTabSz="1371600">
              <a:defRPr sz="3600">
                <a:solidFill>
                  <a:srgbClr val="FFFFFF"/>
                </a:solidFill>
                <a:latin typeface="+mn-lt"/>
                <a:ea typeface="+mn-ea"/>
                <a:cs typeface="+mn-cs"/>
                <a:sym typeface="Avenir Roman"/>
              </a:defRPr>
            </a:pPr>
          </a:p>
        </p:txBody>
      </p:sp>
      <p:sp>
        <p:nvSpPr>
          <p:cNvPr id="564" name="TextBox 17"/>
          <p:cNvSpPr txBox="1"/>
          <p:nvPr/>
        </p:nvSpPr>
        <p:spPr>
          <a:xfrm>
            <a:off x="12752262" y="2393342"/>
            <a:ext cx="4210116" cy="1777999"/>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lvl1pPr algn="ctr" defTabSz="1371600">
              <a:lnSpc>
                <a:spcPct val="80000"/>
              </a:lnSpc>
              <a:defRPr sz="2800">
                <a:solidFill>
                  <a:srgbClr val="404040"/>
                </a:solidFill>
                <a:latin typeface="+mn-lt"/>
                <a:ea typeface="+mn-ea"/>
                <a:cs typeface="+mn-cs"/>
                <a:sym typeface="Avenir Roman"/>
              </a:defRPr>
            </a:lvl1pPr>
          </a:lstStyle>
          <a:p>
            <a:pPr/>
            <a:r>
              <a:t>El dinero puede usarse libre de impuestos para cualquier propósito, no solo para la universidad.</a:t>
            </a:r>
          </a:p>
        </p:txBody>
      </p:sp>
      <p:sp>
        <p:nvSpPr>
          <p:cNvPr id="565" name="Rounded Rectangular Callout 27"/>
          <p:cNvSpPr/>
          <p:nvPr/>
        </p:nvSpPr>
        <p:spPr>
          <a:xfrm>
            <a:off x="1336484" y="5616769"/>
            <a:ext cx="5528794" cy="27313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796" y="0"/>
                  <a:pt x="1778" y="0"/>
                </a:cubicBezTo>
                <a:lnTo>
                  <a:pt x="15510" y="0"/>
                </a:lnTo>
                <a:cubicBezTo>
                  <a:pt x="16492" y="0"/>
                  <a:pt x="17288" y="1612"/>
                  <a:pt x="17288" y="3600"/>
                </a:cubicBezTo>
                <a:lnTo>
                  <a:pt x="21600" y="6861"/>
                </a:lnTo>
                <a:lnTo>
                  <a:pt x="17288" y="9000"/>
                </a:lnTo>
                <a:lnTo>
                  <a:pt x="17288" y="18000"/>
                </a:lnTo>
                <a:cubicBezTo>
                  <a:pt x="17288" y="19988"/>
                  <a:pt x="16492" y="21600"/>
                  <a:pt x="15510" y="21600"/>
                </a:cubicBezTo>
                <a:lnTo>
                  <a:pt x="1778" y="21600"/>
                </a:lnTo>
                <a:cubicBezTo>
                  <a:pt x="796" y="21600"/>
                  <a:pt x="0" y="19988"/>
                  <a:pt x="0" y="18000"/>
                </a:cubicBezTo>
                <a:lnTo>
                  <a:pt x="0" y="3600"/>
                </a:lnTo>
                <a:close/>
              </a:path>
            </a:pathLst>
          </a:custGeom>
          <a:solidFill>
            <a:srgbClr val="F2E5CF"/>
          </a:solidFill>
          <a:ln w="25400">
            <a:solidFill>
              <a:srgbClr val="A4834A"/>
            </a:solidFill>
            <a:miter/>
          </a:ln>
        </p:spPr>
        <p:txBody>
          <a:bodyPr lIns="45718" tIns="45718" rIns="45718" bIns="45718" anchor="ctr"/>
          <a:lstStyle/>
          <a:p>
            <a:pPr algn="ctr" defTabSz="1371600">
              <a:defRPr sz="3600">
                <a:solidFill>
                  <a:srgbClr val="FFFFFF"/>
                </a:solidFill>
                <a:latin typeface="+mn-lt"/>
                <a:ea typeface="+mn-ea"/>
                <a:cs typeface="+mn-cs"/>
                <a:sym typeface="Avenir Roman"/>
              </a:defRPr>
            </a:pPr>
          </a:p>
        </p:txBody>
      </p:sp>
      <p:sp>
        <p:nvSpPr>
          <p:cNvPr id="566" name="TextBox 18"/>
          <p:cNvSpPr txBox="1"/>
          <p:nvPr/>
        </p:nvSpPr>
        <p:spPr>
          <a:xfrm>
            <a:off x="1436615" y="6028659"/>
            <a:ext cx="4210117" cy="1490979"/>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lvl1pPr algn="ctr" defTabSz="1371600">
              <a:lnSpc>
                <a:spcPct val="80000"/>
              </a:lnSpc>
              <a:defRPr sz="3000">
                <a:solidFill>
                  <a:srgbClr val="404040"/>
                </a:solidFill>
                <a:latin typeface="+mn-lt"/>
                <a:ea typeface="+mn-ea"/>
                <a:cs typeface="+mn-cs"/>
                <a:sym typeface="Avenir Roman"/>
              </a:defRPr>
            </a:lvl1pPr>
          </a:lstStyle>
          <a:p>
            <a:pPr/>
            <a:r>
              <a:t>No afecta la ayuda financiera, las becas ni los subsidios.</a:t>
            </a:r>
          </a:p>
        </p:txBody>
      </p:sp>
      <p:sp>
        <p:nvSpPr>
          <p:cNvPr id="567" name="TextBox 19"/>
          <p:cNvSpPr txBox="1"/>
          <p:nvPr/>
        </p:nvSpPr>
        <p:spPr>
          <a:xfrm>
            <a:off x="12525170" y="6109939"/>
            <a:ext cx="4656017" cy="1907539"/>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lvl1pPr algn="ctr" defTabSz="1371600">
              <a:lnSpc>
                <a:spcPct val="80000"/>
              </a:lnSpc>
              <a:defRPr sz="3000">
                <a:solidFill>
                  <a:srgbClr val="404040"/>
                </a:solidFill>
              </a:defRPr>
            </a:lvl1pPr>
          </a:lstStyle>
          <a:p>
            <a:pPr>
              <a:defRPr>
                <a:latin typeface="+mn-lt"/>
                <a:ea typeface="+mn-ea"/>
                <a:cs typeface="+mn-cs"/>
                <a:sym typeface="Avenir Roman"/>
              </a:defRPr>
            </a:pPr>
            <a:r>
              <a:rPr>
                <a:latin typeface="+mj-lt"/>
                <a:ea typeface="+mj-ea"/>
                <a:cs typeface="+mj-cs"/>
                <a:sym typeface="Avenir Book"/>
              </a:rPr>
              <a:t>Seguro de vida permanente y protección que conservarán para siempre.</a:t>
            </a:r>
          </a:p>
        </p:txBody>
      </p:sp>
      <p:sp>
        <p:nvSpPr>
          <p:cNvPr id="568" name="Rounded Rectangular Callout 25"/>
          <p:cNvSpPr/>
          <p:nvPr/>
        </p:nvSpPr>
        <p:spPr>
          <a:xfrm>
            <a:off x="1336484" y="2058591"/>
            <a:ext cx="5531935" cy="2447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713" y="0"/>
                  <a:pt x="1593" y="0"/>
                </a:cubicBezTo>
                <a:lnTo>
                  <a:pt x="15686" y="0"/>
                </a:lnTo>
                <a:cubicBezTo>
                  <a:pt x="16565" y="0"/>
                  <a:pt x="17278" y="1612"/>
                  <a:pt x="17278" y="3600"/>
                </a:cubicBezTo>
                <a:lnTo>
                  <a:pt x="17278" y="12600"/>
                </a:lnTo>
                <a:lnTo>
                  <a:pt x="21600" y="16256"/>
                </a:lnTo>
                <a:lnTo>
                  <a:pt x="17278" y="18000"/>
                </a:lnTo>
                <a:cubicBezTo>
                  <a:pt x="17278" y="19988"/>
                  <a:pt x="16565" y="21600"/>
                  <a:pt x="15686" y="21600"/>
                </a:cubicBezTo>
                <a:lnTo>
                  <a:pt x="1593" y="21600"/>
                </a:lnTo>
                <a:cubicBezTo>
                  <a:pt x="713" y="21600"/>
                  <a:pt x="0" y="19988"/>
                  <a:pt x="0" y="18000"/>
                </a:cubicBezTo>
                <a:lnTo>
                  <a:pt x="0" y="12600"/>
                </a:lnTo>
                <a:close/>
              </a:path>
            </a:pathLst>
          </a:custGeom>
          <a:solidFill>
            <a:srgbClr val="F2E5CF"/>
          </a:solidFill>
          <a:ln w="25400">
            <a:solidFill>
              <a:srgbClr val="A4834A"/>
            </a:solidFill>
            <a:miter/>
          </a:ln>
        </p:spPr>
        <p:txBody>
          <a:bodyPr lIns="45718" tIns="45718" rIns="45718" bIns="45718" anchor="ctr"/>
          <a:lstStyle/>
          <a:p>
            <a:pPr algn="ctr" defTabSz="1371600">
              <a:defRPr sz="3600">
                <a:solidFill>
                  <a:srgbClr val="FFFFFF"/>
                </a:solidFill>
                <a:latin typeface="+mn-lt"/>
                <a:ea typeface="+mn-ea"/>
                <a:cs typeface="+mn-cs"/>
                <a:sym typeface="Avenir Roman"/>
              </a:defRPr>
            </a:pPr>
          </a:p>
        </p:txBody>
      </p:sp>
      <p:sp>
        <p:nvSpPr>
          <p:cNvPr id="569" name="TextBox 3"/>
          <p:cNvSpPr txBox="1"/>
          <p:nvPr/>
        </p:nvSpPr>
        <p:spPr>
          <a:xfrm>
            <a:off x="1446306" y="2536851"/>
            <a:ext cx="4210117" cy="1907539"/>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lvl1pPr algn="ctr" defTabSz="1371600">
              <a:lnSpc>
                <a:spcPct val="80000"/>
              </a:lnSpc>
              <a:defRPr sz="3000">
                <a:solidFill>
                  <a:srgbClr val="404040"/>
                </a:solidFill>
                <a:latin typeface="+mn-lt"/>
                <a:ea typeface="+mn-ea"/>
                <a:cs typeface="+mn-cs"/>
                <a:sym typeface="Avenir Roman"/>
              </a:defRPr>
            </a:lvl1pPr>
          </a:lstStyle>
          <a:p>
            <a:pPr/>
            <a:r>
              <a:t>Crecimiento compuesto con la tranquilidad de nunca perder dinero</a:t>
            </a:r>
          </a:p>
        </p:txBody>
      </p:sp>
      <p:pic>
        <p:nvPicPr>
          <p:cNvPr id="570" name="Picture 17" descr="Picture 17"/>
          <p:cNvPicPr>
            <a:picLocks noChangeAspect="1"/>
          </p:cNvPicPr>
          <p:nvPr/>
        </p:nvPicPr>
        <p:blipFill>
          <a:blip r:embed="rId3">
            <a:extLst/>
          </a:blip>
          <a:stretch>
            <a:fillRect/>
          </a:stretch>
        </p:blipFill>
        <p:spPr>
          <a:xfrm rot="19853752">
            <a:off x="9675287" y="3119063"/>
            <a:ext cx="757488" cy="406339"/>
          </a:xfrm>
          <a:prstGeom prst="rect">
            <a:avLst/>
          </a:prstGeom>
          <a:ln w="12700">
            <a:miter lim="400000"/>
          </a:ln>
        </p:spPr>
      </p:pic>
      <p:pic>
        <p:nvPicPr>
          <p:cNvPr id="571" name="Picture 18" descr="Picture 18"/>
          <p:cNvPicPr>
            <a:picLocks noChangeAspect="1"/>
          </p:cNvPicPr>
          <p:nvPr/>
        </p:nvPicPr>
        <p:blipFill>
          <a:blip r:embed="rId4">
            <a:extLst/>
          </a:blip>
          <a:stretch>
            <a:fillRect/>
          </a:stretch>
        </p:blipFill>
        <p:spPr>
          <a:xfrm rot="2259545">
            <a:off x="9127736" y="3485572"/>
            <a:ext cx="1786117" cy="958118"/>
          </a:xfrm>
          <a:prstGeom prst="rect">
            <a:avLst/>
          </a:prstGeom>
          <a:ln w="12700">
            <a:miter lim="400000"/>
          </a:ln>
        </p:spPr>
      </p:pic>
      <p:pic>
        <p:nvPicPr>
          <p:cNvPr id="572" name="Picture 20" descr="Picture 20"/>
          <p:cNvPicPr>
            <a:picLocks noChangeAspect="1"/>
          </p:cNvPicPr>
          <p:nvPr/>
        </p:nvPicPr>
        <p:blipFill>
          <a:blip r:embed="rId5">
            <a:extLst/>
          </a:blip>
          <a:stretch>
            <a:fillRect/>
          </a:stretch>
        </p:blipFill>
        <p:spPr>
          <a:xfrm rot="1528385">
            <a:off x="9815188" y="3203575"/>
            <a:ext cx="625802" cy="203880"/>
          </a:xfrm>
          <a:prstGeom prst="rect">
            <a:avLst/>
          </a:prstGeom>
          <a:ln w="12700">
            <a:miter lim="400000"/>
          </a:ln>
        </p:spPr>
      </p:pic>
      <p:pic>
        <p:nvPicPr>
          <p:cNvPr id="573" name="Picture 15" descr="Picture 15"/>
          <p:cNvPicPr>
            <a:picLocks noChangeAspect="1"/>
          </p:cNvPicPr>
          <p:nvPr/>
        </p:nvPicPr>
        <p:blipFill>
          <a:blip r:embed="rId6">
            <a:extLst/>
          </a:blip>
          <a:stretch>
            <a:fillRect/>
          </a:stretch>
        </p:blipFill>
        <p:spPr>
          <a:xfrm rot="19176213">
            <a:off x="8402577" y="4226744"/>
            <a:ext cx="1475604" cy="480745"/>
          </a:xfrm>
          <a:prstGeom prst="rect">
            <a:avLst/>
          </a:prstGeom>
          <a:ln w="12700">
            <a:miter lim="400000"/>
          </a:ln>
        </p:spPr>
      </p:pic>
      <p:pic>
        <p:nvPicPr>
          <p:cNvPr id="574" name="Picture 26" descr="Picture 26"/>
          <p:cNvPicPr>
            <a:picLocks noChangeAspect="1"/>
          </p:cNvPicPr>
          <p:nvPr/>
        </p:nvPicPr>
        <p:blipFill>
          <a:blip r:embed="rId7">
            <a:extLst/>
          </a:blip>
          <a:stretch>
            <a:fillRect/>
          </a:stretch>
        </p:blipFill>
        <p:spPr>
          <a:xfrm rot="2062042">
            <a:off x="9901715" y="5169577"/>
            <a:ext cx="1105401" cy="682958"/>
          </a:xfrm>
          <a:prstGeom prst="rect">
            <a:avLst/>
          </a:prstGeom>
          <a:ln w="12700">
            <a:miter lim="400000"/>
          </a:ln>
        </p:spPr>
      </p:pic>
      <p:pic>
        <p:nvPicPr>
          <p:cNvPr id="575" name="Picture 59" descr="Picture 59"/>
          <p:cNvPicPr>
            <a:picLocks noChangeAspect="1"/>
          </p:cNvPicPr>
          <p:nvPr/>
        </p:nvPicPr>
        <p:blipFill>
          <a:blip r:embed="rId8">
            <a:extLst/>
          </a:blip>
          <a:stretch>
            <a:fillRect/>
          </a:stretch>
        </p:blipFill>
        <p:spPr>
          <a:xfrm rot="20085234">
            <a:off x="12296002" y="7762821"/>
            <a:ext cx="417204" cy="135925"/>
          </a:xfrm>
          <a:prstGeom prst="rect">
            <a:avLst/>
          </a:prstGeom>
          <a:ln w="12700">
            <a:miter lim="400000"/>
          </a:ln>
        </p:spPr>
      </p:pic>
      <p:pic>
        <p:nvPicPr>
          <p:cNvPr id="576" name="Picture 50" descr="Picture 50"/>
          <p:cNvPicPr>
            <a:picLocks noChangeAspect="1"/>
          </p:cNvPicPr>
          <p:nvPr/>
        </p:nvPicPr>
        <p:blipFill>
          <a:blip r:embed="rId5">
            <a:extLst/>
          </a:blip>
          <a:stretch>
            <a:fillRect/>
          </a:stretch>
        </p:blipFill>
        <p:spPr>
          <a:xfrm rot="2076400">
            <a:off x="6225748" y="6453306"/>
            <a:ext cx="555297" cy="180914"/>
          </a:xfrm>
          <a:prstGeom prst="rect">
            <a:avLst/>
          </a:prstGeom>
          <a:ln w="12700">
            <a:miter lim="400000"/>
          </a:ln>
        </p:spPr>
      </p:pic>
      <p:pic>
        <p:nvPicPr>
          <p:cNvPr id="577" name="Picture 49" descr="Picture 49"/>
          <p:cNvPicPr>
            <a:picLocks noChangeAspect="1"/>
          </p:cNvPicPr>
          <p:nvPr/>
        </p:nvPicPr>
        <p:blipFill>
          <a:blip r:embed="rId9">
            <a:extLst/>
          </a:blip>
          <a:stretch>
            <a:fillRect/>
          </a:stretch>
        </p:blipFill>
        <p:spPr>
          <a:xfrm rot="7055599">
            <a:off x="12288984" y="4205743"/>
            <a:ext cx="768739" cy="474956"/>
          </a:xfrm>
          <a:prstGeom prst="rect">
            <a:avLst/>
          </a:prstGeom>
          <a:ln w="12700">
            <a:miter lim="400000"/>
          </a:ln>
        </p:spPr>
      </p:pic>
      <p:pic>
        <p:nvPicPr>
          <p:cNvPr id="578" name="Picture 43" descr="Picture 43"/>
          <p:cNvPicPr>
            <a:picLocks noChangeAspect="1"/>
          </p:cNvPicPr>
          <p:nvPr/>
        </p:nvPicPr>
        <p:blipFill>
          <a:blip r:embed="rId10">
            <a:extLst/>
          </a:blip>
          <a:stretch>
            <a:fillRect/>
          </a:stretch>
        </p:blipFill>
        <p:spPr>
          <a:xfrm rot="8919431">
            <a:off x="5938665" y="6160956"/>
            <a:ext cx="611117" cy="327820"/>
          </a:xfrm>
          <a:prstGeom prst="rect">
            <a:avLst/>
          </a:prstGeom>
          <a:ln w="12700">
            <a:miter lim="400000"/>
          </a:ln>
        </p:spPr>
      </p:pic>
      <p:pic>
        <p:nvPicPr>
          <p:cNvPr id="579" name="Picture 27" descr="Picture 27"/>
          <p:cNvPicPr>
            <a:picLocks noChangeAspect="1"/>
          </p:cNvPicPr>
          <p:nvPr/>
        </p:nvPicPr>
        <p:blipFill>
          <a:blip r:embed="rId10">
            <a:extLst/>
          </a:blip>
          <a:stretch>
            <a:fillRect/>
          </a:stretch>
        </p:blipFill>
        <p:spPr>
          <a:xfrm rot="19326559">
            <a:off x="5969041" y="4137378"/>
            <a:ext cx="894625" cy="479899"/>
          </a:xfrm>
          <a:prstGeom prst="rect">
            <a:avLst/>
          </a:prstGeom>
          <a:ln w="12700">
            <a:miter lim="400000"/>
          </a:ln>
        </p:spPr>
      </p:pic>
      <p:pic>
        <p:nvPicPr>
          <p:cNvPr id="580" name="Picture 31" descr="Picture 31"/>
          <p:cNvPicPr>
            <a:picLocks noChangeAspect="1"/>
          </p:cNvPicPr>
          <p:nvPr/>
        </p:nvPicPr>
        <p:blipFill>
          <a:blip r:embed="rId11">
            <a:extLst/>
          </a:blip>
          <a:stretch>
            <a:fillRect/>
          </a:stretch>
        </p:blipFill>
        <p:spPr>
          <a:xfrm rot="2259545">
            <a:off x="6377426" y="3708904"/>
            <a:ext cx="1440800" cy="772882"/>
          </a:xfrm>
          <a:prstGeom prst="rect">
            <a:avLst/>
          </a:prstGeom>
          <a:ln w="12700">
            <a:miter lim="400000"/>
          </a:ln>
        </p:spPr>
      </p:pic>
      <p:pic>
        <p:nvPicPr>
          <p:cNvPr id="581" name="Picture 39" descr="Picture 39"/>
          <p:cNvPicPr>
            <a:picLocks noChangeAspect="1"/>
          </p:cNvPicPr>
          <p:nvPr/>
        </p:nvPicPr>
        <p:blipFill>
          <a:blip r:embed="rId9">
            <a:extLst/>
          </a:blip>
          <a:stretch>
            <a:fillRect/>
          </a:stretch>
        </p:blipFill>
        <p:spPr>
          <a:xfrm rot="813869">
            <a:off x="6462220" y="5547099"/>
            <a:ext cx="781390" cy="482772"/>
          </a:xfrm>
          <a:prstGeom prst="rect">
            <a:avLst/>
          </a:prstGeom>
          <a:ln w="12700">
            <a:miter lim="400000"/>
          </a:ln>
        </p:spPr>
      </p:pic>
      <p:pic>
        <p:nvPicPr>
          <p:cNvPr id="582" name="Picture 46" descr="Picture 46"/>
          <p:cNvPicPr>
            <a:picLocks noChangeAspect="1"/>
          </p:cNvPicPr>
          <p:nvPr/>
        </p:nvPicPr>
        <p:blipFill>
          <a:blip r:embed="rId12">
            <a:extLst/>
          </a:blip>
          <a:stretch>
            <a:fillRect/>
          </a:stretch>
        </p:blipFill>
        <p:spPr>
          <a:xfrm rot="2184968">
            <a:off x="10547205" y="5802607"/>
            <a:ext cx="930171" cy="574692"/>
          </a:xfrm>
          <a:prstGeom prst="rect">
            <a:avLst/>
          </a:prstGeom>
          <a:ln w="12700">
            <a:miter lim="400000"/>
          </a:ln>
        </p:spPr>
      </p:pic>
      <p:pic>
        <p:nvPicPr>
          <p:cNvPr id="583" name="Picture 47" descr="Picture 47"/>
          <p:cNvPicPr>
            <a:picLocks noChangeAspect="1"/>
          </p:cNvPicPr>
          <p:nvPr/>
        </p:nvPicPr>
        <p:blipFill>
          <a:blip r:embed="rId7">
            <a:extLst/>
          </a:blip>
          <a:stretch>
            <a:fillRect/>
          </a:stretch>
        </p:blipFill>
        <p:spPr>
          <a:xfrm rot="19853752">
            <a:off x="11932470" y="3807999"/>
            <a:ext cx="930174" cy="574692"/>
          </a:xfrm>
          <a:prstGeom prst="rect">
            <a:avLst/>
          </a:prstGeom>
          <a:ln w="12700">
            <a:miter lim="400000"/>
          </a:ln>
        </p:spPr>
      </p:pic>
      <p:pic>
        <p:nvPicPr>
          <p:cNvPr id="584" name="Picture 51" descr="Picture 51"/>
          <p:cNvPicPr>
            <a:picLocks noChangeAspect="1"/>
          </p:cNvPicPr>
          <p:nvPr/>
        </p:nvPicPr>
        <p:blipFill>
          <a:blip r:embed="rId8">
            <a:extLst/>
          </a:blip>
          <a:stretch>
            <a:fillRect/>
          </a:stretch>
        </p:blipFill>
        <p:spPr>
          <a:xfrm rot="8532341">
            <a:off x="6736843" y="4559277"/>
            <a:ext cx="555296" cy="180914"/>
          </a:xfrm>
          <a:prstGeom prst="rect">
            <a:avLst/>
          </a:prstGeom>
          <a:ln w="12700">
            <a:miter lim="400000"/>
          </a:ln>
        </p:spPr>
      </p:pic>
      <p:pic>
        <p:nvPicPr>
          <p:cNvPr id="585" name="Picture 55" descr="Picture 55"/>
          <p:cNvPicPr>
            <a:picLocks noChangeAspect="1"/>
          </p:cNvPicPr>
          <p:nvPr/>
        </p:nvPicPr>
        <p:blipFill>
          <a:blip r:embed="rId6">
            <a:extLst/>
          </a:blip>
          <a:stretch>
            <a:fillRect/>
          </a:stretch>
        </p:blipFill>
        <p:spPr>
          <a:xfrm rot="3100580">
            <a:off x="11980043" y="6021991"/>
            <a:ext cx="417204" cy="135925"/>
          </a:xfrm>
          <a:prstGeom prst="rect">
            <a:avLst/>
          </a:prstGeom>
          <a:ln w="12700">
            <a:miter lim="400000"/>
          </a:ln>
        </p:spPr>
      </p:pic>
      <p:pic>
        <p:nvPicPr>
          <p:cNvPr id="586" name="Picture 56" descr="Picture 56"/>
          <p:cNvPicPr>
            <a:picLocks noChangeAspect="1"/>
          </p:cNvPicPr>
          <p:nvPr/>
        </p:nvPicPr>
        <p:blipFill>
          <a:blip r:embed="rId6">
            <a:extLst/>
          </a:blip>
          <a:stretch>
            <a:fillRect/>
          </a:stretch>
        </p:blipFill>
        <p:spPr>
          <a:xfrm rot="18521647">
            <a:off x="10326144" y="6078101"/>
            <a:ext cx="730166" cy="237886"/>
          </a:xfrm>
          <a:prstGeom prst="rect">
            <a:avLst/>
          </a:prstGeom>
          <a:ln w="12700">
            <a:miter lim="400000"/>
          </a:ln>
        </p:spPr>
      </p:pic>
      <p:pic>
        <p:nvPicPr>
          <p:cNvPr id="587" name="Picture 9" descr="Picture 9"/>
          <p:cNvPicPr>
            <a:picLocks noChangeAspect="1"/>
          </p:cNvPicPr>
          <p:nvPr/>
        </p:nvPicPr>
        <p:blipFill>
          <a:blip r:embed="rId13">
            <a:extLst/>
          </a:blip>
          <a:stretch>
            <a:fillRect/>
          </a:stretch>
        </p:blipFill>
        <p:spPr>
          <a:xfrm>
            <a:off x="6001017" y="6728714"/>
            <a:ext cx="1612549" cy="2204134"/>
          </a:xfrm>
          <a:prstGeom prst="rect">
            <a:avLst/>
          </a:prstGeom>
          <a:ln w="12700">
            <a:miter lim="400000"/>
          </a:ln>
        </p:spPr>
      </p:pic>
      <p:pic>
        <p:nvPicPr>
          <p:cNvPr id="588" name="Picture 11" descr="Picture 11"/>
          <p:cNvPicPr>
            <a:picLocks noChangeAspect="1"/>
          </p:cNvPicPr>
          <p:nvPr/>
        </p:nvPicPr>
        <p:blipFill>
          <a:blip r:embed="rId14">
            <a:extLst/>
          </a:blip>
          <a:stretch>
            <a:fillRect/>
          </a:stretch>
        </p:blipFill>
        <p:spPr>
          <a:xfrm>
            <a:off x="8266224" y="6687463"/>
            <a:ext cx="1401125" cy="1934365"/>
          </a:xfrm>
          <a:prstGeom prst="rect">
            <a:avLst/>
          </a:prstGeom>
          <a:ln w="12700">
            <a:miter lim="400000"/>
          </a:ln>
        </p:spPr>
      </p:pic>
      <p:pic>
        <p:nvPicPr>
          <p:cNvPr id="589" name="Picture 15" descr="Picture 15"/>
          <p:cNvPicPr>
            <a:picLocks noChangeAspect="1"/>
          </p:cNvPicPr>
          <p:nvPr/>
        </p:nvPicPr>
        <p:blipFill>
          <a:blip r:embed="rId15">
            <a:extLst/>
          </a:blip>
          <a:stretch>
            <a:fillRect/>
          </a:stretch>
        </p:blipFill>
        <p:spPr>
          <a:xfrm>
            <a:off x="11099462" y="6654746"/>
            <a:ext cx="1593468" cy="2108720"/>
          </a:xfrm>
          <a:prstGeom prst="rect">
            <a:avLst/>
          </a:prstGeom>
          <a:ln w="12700">
            <a:miter lim="400000"/>
          </a:ln>
        </p:spPr>
      </p:pic>
      <p:pic>
        <p:nvPicPr>
          <p:cNvPr id="590" name="Picture 40" descr="Picture 40"/>
          <p:cNvPicPr>
            <a:picLocks noChangeAspect="1"/>
          </p:cNvPicPr>
          <p:nvPr/>
        </p:nvPicPr>
        <p:blipFill>
          <a:blip r:embed="rId16">
            <a:extLst/>
          </a:blip>
          <a:stretch>
            <a:fillRect/>
          </a:stretch>
        </p:blipFill>
        <p:spPr>
          <a:xfrm flipH="1">
            <a:off x="9921437" y="6699153"/>
            <a:ext cx="1612550" cy="2204133"/>
          </a:xfrm>
          <a:prstGeom prst="rect">
            <a:avLst/>
          </a:prstGeom>
          <a:ln w="12700">
            <a:miter lim="400000"/>
          </a:ln>
        </p:spPr>
      </p:pic>
      <p:pic>
        <p:nvPicPr>
          <p:cNvPr id="591" name="Picture 41" descr="Picture 41"/>
          <p:cNvPicPr>
            <a:picLocks noChangeAspect="1"/>
          </p:cNvPicPr>
          <p:nvPr/>
        </p:nvPicPr>
        <p:blipFill>
          <a:blip r:embed="rId17">
            <a:extLst/>
          </a:blip>
          <a:stretch>
            <a:fillRect/>
          </a:stretch>
        </p:blipFill>
        <p:spPr>
          <a:xfrm flipH="1">
            <a:off x="7101699" y="6897104"/>
            <a:ext cx="1593469" cy="2108721"/>
          </a:xfrm>
          <a:prstGeom prst="rect">
            <a:avLst/>
          </a:prstGeom>
          <a:ln w="12700">
            <a:miter lim="400000"/>
          </a:ln>
        </p:spPr>
      </p:pic>
      <p:pic>
        <p:nvPicPr>
          <p:cNvPr id="592" name="Picture 76" descr="Picture 76"/>
          <p:cNvPicPr>
            <a:picLocks noChangeAspect="1"/>
          </p:cNvPicPr>
          <p:nvPr/>
        </p:nvPicPr>
        <p:blipFill>
          <a:blip r:embed="rId4">
            <a:extLst/>
          </a:blip>
          <a:stretch>
            <a:fillRect/>
          </a:stretch>
        </p:blipFill>
        <p:spPr>
          <a:xfrm rot="14042734">
            <a:off x="8893762" y="6098176"/>
            <a:ext cx="765423" cy="410593"/>
          </a:xfrm>
          <a:prstGeom prst="rect">
            <a:avLst/>
          </a:prstGeom>
          <a:ln w="12700">
            <a:miter lim="400000"/>
          </a:ln>
        </p:spPr>
      </p:pic>
      <p:pic>
        <p:nvPicPr>
          <p:cNvPr id="593" name="Picture 77" descr="Picture 77"/>
          <p:cNvPicPr>
            <a:picLocks noChangeAspect="1"/>
          </p:cNvPicPr>
          <p:nvPr/>
        </p:nvPicPr>
        <p:blipFill>
          <a:blip r:embed="rId7">
            <a:extLst/>
          </a:blip>
          <a:stretch>
            <a:fillRect/>
          </a:stretch>
        </p:blipFill>
        <p:spPr>
          <a:xfrm rot="1031215">
            <a:off x="7908985" y="5844329"/>
            <a:ext cx="930174" cy="574696"/>
          </a:xfrm>
          <a:prstGeom prst="rect">
            <a:avLst/>
          </a:prstGeom>
          <a:ln w="12700">
            <a:miter lim="400000"/>
          </a:ln>
        </p:spPr>
      </p:pic>
      <p:pic>
        <p:nvPicPr>
          <p:cNvPr id="594" name="Picture 78" descr="Picture 78"/>
          <p:cNvPicPr>
            <a:picLocks noChangeAspect="1"/>
          </p:cNvPicPr>
          <p:nvPr/>
        </p:nvPicPr>
        <p:blipFill>
          <a:blip r:embed="rId8">
            <a:extLst/>
          </a:blip>
          <a:stretch>
            <a:fillRect/>
          </a:stretch>
        </p:blipFill>
        <p:spPr>
          <a:xfrm rot="1641583">
            <a:off x="8667310" y="5796862"/>
            <a:ext cx="695993" cy="22675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2" grpId="1" fill="hold">
                                  <p:stCondLst>
                                    <p:cond delay="0"/>
                                  </p:stCondLst>
                                  <p:iterate type="el" backwards="0">
                                    <p:tmAbs val="0"/>
                                  </p:iterate>
                                  <p:childTnLst>
                                    <p:set>
                                      <p:cBhvr>
                                        <p:cTn id="6" fill="hold"/>
                                        <p:tgtEl>
                                          <p:spTgt spid="568"/>
                                        </p:tgtEl>
                                        <p:attrNameLst>
                                          <p:attrName>style.visibility</p:attrName>
                                        </p:attrNameLst>
                                      </p:cBhvr>
                                      <p:to>
                                        <p:strVal val="visible"/>
                                      </p:to>
                                    </p:set>
                                    <p:animEffect filter="wipe(right)" transition="in">
                                      <p:cBhvr>
                                        <p:cTn id="7" dur="500"/>
                                        <p:tgtEl>
                                          <p:spTgt spid="568"/>
                                        </p:tgtEl>
                                      </p:cBhvr>
                                    </p:animEffect>
                                  </p:childTnLst>
                                </p:cTn>
                              </p:par>
                            </p:childTnLst>
                          </p:cTn>
                        </p:par>
                        <p:par>
                          <p:cTn id="8" fill="hold">
                            <p:stCondLst>
                              <p:cond delay="500"/>
                            </p:stCondLst>
                            <p:childTnLst>
                              <p:par>
                                <p:cTn id="9" presetClass="entr" nodeType="afterEffect" presetID="10" grpId="2" fill="hold">
                                  <p:stCondLst>
                                    <p:cond delay="0"/>
                                  </p:stCondLst>
                                  <p:iterate type="el" backwards="0">
                                    <p:tmAbs val="0"/>
                                  </p:iterate>
                                  <p:childTnLst>
                                    <p:set>
                                      <p:cBhvr>
                                        <p:cTn id="10" fill="hold"/>
                                        <p:tgtEl>
                                          <p:spTgt spid="569"/>
                                        </p:tgtEl>
                                        <p:attrNameLst>
                                          <p:attrName>style.visibility</p:attrName>
                                        </p:attrNameLst>
                                      </p:cBhvr>
                                      <p:to>
                                        <p:strVal val="visible"/>
                                      </p:to>
                                    </p:set>
                                    <p:animEffect filter="fade" transition="in">
                                      <p:cBhvr>
                                        <p:cTn id="11" dur="500"/>
                                        <p:tgtEl>
                                          <p:spTgt spid="569"/>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8" presetID="22" grpId="3" fill="hold">
                                  <p:stCondLst>
                                    <p:cond delay="0"/>
                                  </p:stCondLst>
                                  <p:iterate type="el" backwards="0">
                                    <p:tmAbs val="0"/>
                                  </p:iterate>
                                  <p:childTnLst>
                                    <p:set>
                                      <p:cBhvr>
                                        <p:cTn id="15" fill="hold"/>
                                        <p:tgtEl>
                                          <p:spTgt spid="563"/>
                                        </p:tgtEl>
                                        <p:attrNameLst>
                                          <p:attrName>style.visibility</p:attrName>
                                        </p:attrNameLst>
                                      </p:cBhvr>
                                      <p:to>
                                        <p:strVal val="visible"/>
                                      </p:to>
                                    </p:set>
                                    <p:animEffect filter="wipe(left)" transition="in">
                                      <p:cBhvr>
                                        <p:cTn id="16" dur="500"/>
                                        <p:tgtEl>
                                          <p:spTgt spid="563"/>
                                        </p:tgtEl>
                                      </p:cBhvr>
                                    </p:animEffect>
                                  </p:childTnLst>
                                </p:cTn>
                              </p:par>
                            </p:childTnLst>
                          </p:cTn>
                        </p:par>
                        <p:par>
                          <p:cTn id="17" fill="hold">
                            <p:stCondLst>
                              <p:cond delay="500"/>
                            </p:stCondLst>
                            <p:childTnLst>
                              <p:par>
                                <p:cTn id="18" presetClass="entr" nodeType="afterEffect" presetID="10" grpId="4" fill="hold">
                                  <p:stCondLst>
                                    <p:cond delay="0"/>
                                  </p:stCondLst>
                                  <p:iterate type="el" backwards="0">
                                    <p:tmAbs val="0"/>
                                  </p:iterate>
                                  <p:childTnLst>
                                    <p:set>
                                      <p:cBhvr>
                                        <p:cTn id="19" fill="hold"/>
                                        <p:tgtEl>
                                          <p:spTgt spid="564"/>
                                        </p:tgtEl>
                                        <p:attrNameLst>
                                          <p:attrName>style.visibility</p:attrName>
                                        </p:attrNameLst>
                                      </p:cBhvr>
                                      <p:to>
                                        <p:strVal val="visible"/>
                                      </p:to>
                                    </p:set>
                                    <p:animEffect filter="fade" transition="in">
                                      <p:cBhvr>
                                        <p:cTn id="20" dur="500"/>
                                        <p:tgtEl>
                                          <p:spTgt spid="564"/>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2" presetID="22" grpId="5" fill="hold">
                                  <p:stCondLst>
                                    <p:cond delay="0"/>
                                  </p:stCondLst>
                                  <p:iterate type="el" backwards="0">
                                    <p:tmAbs val="0"/>
                                  </p:iterate>
                                  <p:childTnLst>
                                    <p:set>
                                      <p:cBhvr>
                                        <p:cTn id="24" fill="hold"/>
                                        <p:tgtEl>
                                          <p:spTgt spid="565"/>
                                        </p:tgtEl>
                                        <p:attrNameLst>
                                          <p:attrName>style.visibility</p:attrName>
                                        </p:attrNameLst>
                                      </p:cBhvr>
                                      <p:to>
                                        <p:strVal val="visible"/>
                                      </p:to>
                                    </p:set>
                                    <p:animEffect filter="wipe(right)" transition="in">
                                      <p:cBhvr>
                                        <p:cTn id="25" dur="500"/>
                                        <p:tgtEl>
                                          <p:spTgt spid="565"/>
                                        </p:tgtEl>
                                      </p:cBhvr>
                                    </p:animEffect>
                                  </p:childTnLst>
                                </p:cTn>
                              </p:par>
                            </p:childTnLst>
                          </p:cTn>
                        </p:par>
                        <p:par>
                          <p:cTn id="26" fill="hold">
                            <p:stCondLst>
                              <p:cond delay="500"/>
                            </p:stCondLst>
                            <p:childTnLst>
                              <p:par>
                                <p:cTn id="27" presetClass="entr" nodeType="afterEffect" presetID="10" grpId="6" fill="hold">
                                  <p:stCondLst>
                                    <p:cond delay="0"/>
                                  </p:stCondLst>
                                  <p:iterate type="el" backwards="0">
                                    <p:tmAbs val="0"/>
                                  </p:iterate>
                                  <p:childTnLst>
                                    <p:set>
                                      <p:cBhvr>
                                        <p:cTn id="28" fill="hold"/>
                                        <p:tgtEl>
                                          <p:spTgt spid="566"/>
                                        </p:tgtEl>
                                        <p:attrNameLst>
                                          <p:attrName>style.visibility</p:attrName>
                                        </p:attrNameLst>
                                      </p:cBhvr>
                                      <p:to>
                                        <p:strVal val="visible"/>
                                      </p:to>
                                    </p:set>
                                    <p:animEffect filter="fade" transition="in">
                                      <p:cBhvr>
                                        <p:cTn id="29" dur="500"/>
                                        <p:tgtEl>
                                          <p:spTgt spid="566"/>
                                        </p:tgtEl>
                                      </p:cBhvr>
                                    </p:animEffec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8" presetID="22" grpId="7" fill="hold">
                                  <p:stCondLst>
                                    <p:cond delay="0"/>
                                  </p:stCondLst>
                                  <p:iterate type="el" backwards="0">
                                    <p:tmAbs val="0"/>
                                  </p:iterate>
                                  <p:childTnLst>
                                    <p:set>
                                      <p:cBhvr>
                                        <p:cTn id="33" fill="hold"/>
                                        <p:tgtEl>
                                          <p:spTgt spid="562"/>
                                        </p:tgtEl>
                                        <p:attrNameLst>
                                          <p:attrName>style.visibility</p:attrName>
                                        </p:attrNameLst>
                                      </p:cBhvr>
                                      <p:to>
                                        <p:strVal val="visible"/>
                                      </p:to>
                                    </p:set>
                                    <p:animEffect filter="wipe(left)" transition="in">
                                      <p:cBhvr>
                                        <p:cTn id="34" dur="500"/>
                                        <p:tgtEl>
                                          <p:spTgt spid="562"/>
                                        </p:tgtEl>
                                      </p:cBhvr>
                                    </p:animEffect>
                                  </p:childTnLst>
                                </p:cTn>
                              </p:par>
                            </p:childTnLst>
                          </p:cTn>
                        </p:par>
                        <p:par>
                          <p:cTn id="35" fill="hold">
                            <p:stCondLst>
                              <p:cond delay="500"/>
                            </p:stCondLst>
                            <p:childTnLst>
                              <p:par>
                                <p:cTn id="36" presetClass="entr" nodeType="afterEffect" presetID="10" grpId="8" fill="hold">
                                  <p:stCondLst>
                                    <p:cond delay="0"/>
                                  </p:stCondLst>
                                  <p:iterate type="el" backwards="0">
                                    <p:tmAbs val="0"/>
                                  </p:iterate>
                                  <p:childTnLst>
                                    <p:set>
                                      <p:cBhvr>
                                        <p:cTn id="37" fill="hold"/>
                                        <p:tgtEl>
                                          <p:spTgt spid="567"/>
                                        </p:tgtEl>
                                        <p:attrNameLst>
                                          <p:attrName>style.visibility</p:attrName>
                                        </p:attrNameLst>
                                      </p:cBhvr>
                                      <p:to>
                                        <p:strVal val="visible"/>
                                      </p:to>
                                    </p:set>
                                    <p:animEffect filter="fade" transition="in">
                                      <p:cBhvr>
                                        <p:cTn id="38" dur="500"/>
                                        <p:tgtEl>
                                          <p:spTgt spid="567"/>
                                        </p:tgtEl>
                                      </p:cBhvr>
                                    </p:animEffect>
                                  </p:childTnLst>
                                </p:cTn>
                              </p:par>
                            </p:childTnLst>
                          </p:cTn>
                        </p:par>
                        <p:par>
                          <p:cTn id="39" fill="hold">
                            <p:stCondLst>
                              <p:cond delay="1000"/>
                            </p:stCondLst>
                            <p:childTnLst>
                              <p:par>
                                <p:cTn id="40" presetClass="entr" nodeType="afterEffect" presetSubtype="4" presetID="7" grpId="9" fill="hold">
                                  <p:stCondLst>
                                    <p:cond delay="0"/>
                                  </p:stCondLst>
                                  <p:iterate type="el" backwards="0">
                                    <p:tmAbs val="0"/>
                                  </p:iterate>
                                  <p:childTnLst>
                                    <p:set>
                                      <p:cBhvr>
                                        <p:cTn id="41" fill="hold"/>
                                        <p:tgtEl>
                                          <p:spTgt spid="571"/>
                                        </p:tgtEl>
                                        <p:attrNameLst>
                                          <p:attrName>style.visibility</p:attrName>
                                        </p:attrNameLst>
                                      </p:cBhvr>
                                      <p:to>
                                        <p:strVal val="visible"/>
                                      </p:to>
                                    </p:set>
                                    <p:anim calcmode="lin" valueType="num">
                                      <p:cBhvr>
                                        <p:cTn id="42" dur="1250" fill="hold"/>
                                        <p:tgtEl>
                                          <p:spTgt spid="571"/>
                                        </p:tgtEl>
                                        <p:attrNameLst>
                                          <p:attrName>ppt_x</p:attrName>
                                        </p:attrNameLst>
                                      </p:cBhvr>
                                      <p:tavLst>
                                        <p:tav tm="0">
                                          <p:val>
                                            <p:strVal val="#ppt_x"/>
                                          </p:val>
                                        </p:tav>
                                        <p:tav tm="100000">
                                          <p:val>
                                            <p:strVal val="#ppt_x"/>
                                          </p:val>
                                        </p:tav>
                                      </p:tavLst>
                                    </p:anim>
                                    <p:anim calcmode="lin" valueType="num">
                                      <p:cBhvr>
                                        <p:cTn id="43" dur="1250" fill="hold"/>
                                        <p:tgtEl>
                                          <p:spTgt spid="571"/>
                                        </p:tgtEl>
                                        <p:attrNameLst>
                                          <p:attrName>ppt_y</p:attrName>
                                        </p:attrNameLst>
                                      </p:cBhvr>
                                      <p:tavLst>
                                        <p:tav tm="0">
                                          <p:val>
                                            <p:strVal val="1+#ppt_h/2"/>
                                          </p:val>
                                        </p:tav>
                                        <p:tav tm="100000">
                                          <p:val>
                                            <p:strVal val="#ppt_y"/>
                                          </p:val>
                                        </p:tav>
                                      </p:tavLst>
                                    </p:anim>
                                  </p:childTnLst>
                                </p:cTn>
                              </p:par>
                            </p:childTnLst>
                          </p:cTn>
                        </p:par>
                        <p:par>
                          <p:cTn id="44" fill="hold">
                            <p:stCondLst>
                              <p:cond delay="2250"/>
                            </p:stCondLst>
                            <p:childTnLst>
                              <p:par>
                                <p:cTn id="45" presetClass="entr" nodeType="afterEffect" presetSubtype="4" presetID="7" grpId="10" fill="hold">
                                  <p:stCondLst>
                                    <p:cond delay="0"/>
                                  </p:stCondLst>
                                  <p:iterate type="el" backwards="0">
                                    <p:tmAbs val="0"/>
                                  </p:iterate>
                                  <p:childTnLst>
                                    <p:set>
                                      <p:cBhvr>
                                        <p:cTn id="46" fill="hold"/>
                                        <p:tgtEl>
                                          <p:spTgt spid="570"/>
                                        </p:tgtEl>
                                        <p:attrNameLst>
                                          <p:attrName>style.visibility</p:attrName>
                                        </p:attrNameLst>
                                      </p:cBhvr>
                                      <p:to>
                                        <p:strVal val="visible"/>
                                      </p:to>
                                    </p:set>
                                    <p:anim calcmode="lin" valueType="num">
                                      <p:cBhvr>
                                        <p:cTn id="47" dur="1250" fill="hold"/>
                                        <p:tgtEl>
                                          <p:spTgt spid="570"/>
                                        </p:tgtEl>
                                        <p:attrNameLst>
                                          <p:attrName>ppt_x</p:attrName>
                                        </p:attrNameLst>
                                      </p:cBhvr>
                                      <p:tavLst>
                                        <p:tav tm="0">
                                          <p:val>
                                            <p:strVal val="#ppt_x"/>
                                          </p:val>
                                        </p:tav>
                                        <p:tav tm="100000">
                                          <p:val>
                                            <p:strVal val="#ppt_x"/>
                                          </p:val>
                                        </p:tav>
                                      </p:tavLst>
                                    </p:anim>
                                    <p:anim calcmode="lin" valueType="num">
                                      <p:cBhvr>
                                        <p:cTn id="48" dur="1250" fill="hold"/>
                                        <p:tgtEl>
                                          <p:spTgt spid="570"/>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Class="entr" nodeType="afterEffect" presetSubtype="4" presetID="2" grpId="11" fill="hold">
                                  <p:stCondLst>
                                    <p:cond delay="0"/>
                                  </p:stCondLst>
                                  <p:iterate type="el" backwards="0">
                                    <p:tmAbs val="0"/>
                                  </p:iterate>
                                  <p:childTnLst>
                                    <p:set>
                                      <p:cBhvr>
                                        <p:cTn id="51" fill="hold"/>
                                        <p:tgtEl>
                                          <p:spTgt spid="572"/>
                                        </p:tgtEl>
                                        <p:attrNameLst>
                                          <p:attrName>style.visibility</p:attrName>
                                        </p:attrNameLst>
                                      </p:cBhvr>
                                      <p:to>
                                        <p:strVal val="visible"/>
                                      </p:to>
                                    </p:set>
                                    <p:anim calcmode="lin" valueType="num">
                                      <p:cBhvr>
                                        <p:cTn id="52" dur="500" fill="hold"/>
                                        <p:tgtEl>
                                          <p:spTgt spid="572"/>
                                        </p:tgtEl>
                                        <p:attrNameLst>
                                          <p:attrName>ppt_x</p:attrName>
                                        </p:attrNameLst>
                                      </p:cBhvr>
                                      <p:tavLst>
                                        <p:tav tm="0">
                                          <p:val>
                                            <p:strVal val="#ppt_x"/>
                                          </p:val>
                                        </p:tav>
                                        <p:tav tm="100000">
                                          <p:val>
                                            <p:strVal val="#ppt_x"/>
                                          </p:val>
                                        </p:tav>
                                      </p:tavLst>
                                    </p:anim>
                                    <p:anim calcmode="lin" valueType="num">
                                      <p:cBhvr>
                                        <p:cTn id="53" dur="500" fill="hold"/>
                                        <p:tgtEl>
                                          <p:spTgt spid="572"/>
                                        </p:tgtEl>
                                        <p:attrNameLst>
                                          <p:attrName>ppt_y</p:attrName>
                                        </p:attrNameLst>
                                      </p:cBhvr>
                                      <p:tavLst>
                                        <p:tav tm="0">
                                          <p:val>
                                            <p:strVal val="1+#ppt_h/2"/>
                                          </p:val>
                                        </p:tav>
                                        <p:tav tm="100000">
                                          <p:val>
                                            <p:strVal val="#ppt_y"/>
                                          </p:val>
                                        </p:tav>
                                      </p:tavLst>
                                    </p:anim>
                                  </p:childTnLst>
                                </p:cTn>
                              </p:par>
                            </p:childTnLst>
                          </p:cTn>
                        </p:par>
                        <p:par>
                          <p:cTn id="54" fill="hold">
                            <p:stCondLst>
                              <p:cond delay="4000"/>
                            </p:stCondLst>
                            <p:childTnLst>
                              <p:par>
                                <p:cTn id="55" presetClass="entr" nodeType="afterEffect" presetSubtype="4" presetID="2" grpId="12" fill="hold">
                                  <p:stCondLst>
                                    <p:cond delay="0"/>
                                  </p:stCondLst>
                                  <p:iterate type="el" backwards="0">
                                    <p:tmAbs val="0"/>
                                  </p:iterate>
                                  <p:childTnLst>
                                    <p:set>
                                      <p:cBhvr>
                                        <p:cTn id="56" fill="hold"/>
                                        <p:tgtEl>
                                          <p:spTgt spid="573"/>
                                        </p:tgtEl>
                                        <p:attrNameLst>
                                          <p:attrName>style.visibility</p:attrName>
                                        </p:attrNameLst>
                                      </p:cBhvr>
                                      <p:to>
                                        <p:strVal val="visible"/>
                                      </p:to>
                                    </p:set>
                                    <p:anim calcmode="lin" valueType="num">
                                      <p:cBhvr>
                                        <p:cTn id="57" dur="500" fill="hold"/>
                                        <p:tgtEl>
                                          <p:spTgt spid="573"/>
                                        </p:tgtEl>
                                        <p:attrNameLst>
                                          <p:attrName>ppt_x</p:attrName>
                                        </p:attrNameLst>
                                      </p:cBhvr>
                                      <p:tavLst>
                                        <p:tav tm="0">
                                          <p:val>
                                            <p:strVal val="#ppt_x"/>
                                          </p:val>
                                        </p:tav>
                                        <p:tav tm="100000">
                                          <p:val>
                                            <p:strVal val="#ppt_x"/>
                                          </p:val>
                                        </p:tav>
                                      </p:tavLst>
                                    </p:anim>
                                    <p:anim calcmode="lin" valueType="num">
                                      <p:cBhvr>
                                        <p:cTn id="58" dur="500" fill="hold"/>
                                        <p:tgtEl>
                                          <p:spTgt spid="573"/>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Class="entr" nodeType="afterEffect" presetSubtype="4" presetID="7" grpId="13" fill="hold">
                                  <p:stCondLst>
                                    <p:cond delay="500"/>
                                  </p:stCondLst>
                                  <p:iterate type="el" backwards="0">
                                    <p:tmAbs val="0"/>
                                  </p:iterate>
                                  <p:childTnLst>
                                    <p:set>
                                      <p:cBhvr>
                                        <p:cTn id="61" fill="hold"/>
                                        <p:tgtEl>
                                          <p:spTgt spid="574"/>
                                        </p:tgtEl>
                                        <p:attrNameLst>
                                          <p:attrName>style.visibility</p:attrName>
                                        </p:attrNameLst>
                                      </p:cBhvr>
                                      <p:to>
                                        <p:strVal val="visible"/>
                                      </p:to>
                                    </p:set>
                                    <p:anim calcmode="lin" valueType="num">
                                      <p:cBhvr>
                                        <p:cTn id="62" dur="1250" fill="hold"/>
                                        <p:tgtEl>
                                          <p:spTgt spid="574"/>
                                        </p:tgtEl>
                                        <p:attrNameLst>
                                          <p:attrName>ppt_x</p:attrName>
                                        </p:attrNameLst>
                                      </p:cBhvr>
                                      <p:tavLst>
                                        <p:tav tm="0">
                                          <p:val>
                                            <p:strVal val="#ppt_x"/>
                                          </p:val>
                                        </p:tav>
                                        <p:tav tm="100000">
                                          <p:val>
                                            <p:strVal val="#ppt_x"/>
                                          </p:val>
                                        </p:tav>
                                      </p:tavLst>
                                    </p:anim>
                                    <p:anim calcmode="lin" valueType="num">
                                      <p:cBhvr>
                                        <p:cTn id="63" dur="1250" fill="hold"/>
                                        <p:tgtEl>
                                          <p:spTgt spid="574"/>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Class="entr" nodeType="afterEffect" presetSubtype="4" presetID="2" grpId="14" fill="hold">
                                  <p:stCondLst>
                                    <p:cond delay="0"/>
                                  </p:stCondLst>
                                  <p:iterate type="el" backwards="0">
                                    <p:tmAbs val="0"/>
                                  </p:iterate>
                                  <p:childTnLst>
                                    <p:set>
                                      <p:cBhvr>
                                        <p:cTn id="66" fill="hold"/>
                                        <p:tgtEl>
                                          <p:spTgt spid="576"/>
                                        </p:tgtEl>
                                        <p:attrNameLst>
                                          <p:attrName>style.visibility</p:attrName>
                                        </p:attrNameLst>
                                      </p:cBhvr>
                                      <p:to>
                                        <p:strVal val="visible"/>
                                      </p:to>
                                    </p:set>
                                    <p:anim calcmode="lin" valueType="num">
                                      <p:cBhvr>
                                        <p:cTn id="67" dur="1000" fill="hold"/>
                                        <p:tgtEl>
                                          <p:spTgt spid="576"/>
                                        </p:tgtEl>
                                        <p:attrNameLst>
                                          <p:attrName>ppt_x</p:attrName>
                                        </p:attrNameLst>
                                      </p:cBhvr>
                                      <p:tavLst>
                                        <p:tav tm="0">
                                          <p:val>
                                            <p:strVal val="#ppt_x"/>
                                          </p:val>
                                        </p:tav>
                                        <p:tav tm="100000">
                                          <p:val>
                                            <p:strVal val="#ppt_x"/>
                                          </p:val>
                                        </p:tav>
                                      </p:tavLst>
                                    </p:anim>
                                    <p:anim calcmode="lin" valueType="num">
                                      <p:cBhvr>
                                        <p:cTn id="68" dur="1000" fill="hold"/>
                                        <p:tgtEl>
                                          <p:spTgt spid="576"/>
                                        </p:tgtEl>
                                        <p:attrNameLst>
                                          <p:attrName>ppt_y</p:attrName>
                                        </p:attrNameLst>
                                      </p:cBhvr>
                                      <p:tavLst>
                                        <p:tav tm="0">
                                          <p:val>
                                            <p:strVal val="1+#ppt_h/2"/>
                                          </p:val>
                                        </p:tav>
                                        <p:tav tm="100000">
                                          <p:val>
                                            <p:strVal val="#ppt_y"/>
                                          </p:val>
                                        </p:tav>
                                      </p:tavLst>
                                    </p:anim>
                                  </p:childTnLst>
                                </p:cTn>
                              </p:par>
                            </p:childTnLst>
                          </p:cTn>
                        </p:par>
                        <p:par>
                          <p:cTn id="69" fill="hold">
                            <p:stCondLst>
                              <p:cond delay="7250"/>
                            </p:stCondLst>
                            <p:childTnLst>
                              <p:par>
                                <p:cTn id="70" presetClass="entr" nodeType="afterEffect" presetSubtype="4" presetID="2" grpId="15" fill="hold">
                                  <p:stCondLst>
                                    <p:cond delay="0"/>
                                  </p:stCondLst>
                                  <p:iterate type="el" backwards="0">
                                    <p:tmAbs val="0"/>
                                  </p:iterate>
                                  <p:childTnLst>
                                    <p:set>
                                      <p:cBhvr>
                                        <p:cTn id="71" fill="hold"/>
                                        <p:tgtEl>
                                          <p:spTgt spid="586"/>
                                        </p:tgtEl>
                                        <p:attrNameLst>
                                          <p:attrName>style.visibility</p:attrName>
                                        </p:attrNameLst>
                                      </p:cBhvr>
                                      <p:to>
                                        <p:strVal val="visible"/>
                                      </p:to>
                                    </p:set>
                                    <p:anim calcmode="lin" valueType="num">
                                      <p:cBhvr>
                                        <p:cTn id="72" dur="500" fill="hold"/>
                                        <p:tgtEl>
                                          <p:spTgt spid="586"/>
                                        </p:tgtEl>
                                        <p:attrNameLst>
                                          <p:attrName>ppt_x</p:attrName>
                                        </p:attrNameLst>
                                      </p:cBhvr>
                                      <p:tavLst>
                                        <p:tav tm="0">
                                          <p:val>
                                            <p:strVal val="#ppt_x"/>
                                          </p:val>
                                        </p:tav>
                                        <p:tav tm="100000">
                                          <p:val>
                                            <p:strVal val="#ppt_x"/>
                                          </p:val>
                                        </p:tav>
                                      </p:tavLst>
                                    </p:anim>
                                    <p:anim calcmode="lin" valueType="num">
                                      <p:cBhvr>
                                        <p:cTn id="73" dur="500" fill="hold"/>
                                        <p:tgtEl>
                                          <p:spTgt spid="58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Class="entr" nodeType="afterEffect" presetSubtype="4" presetID="7" grpId="16" fill="hold">
                                  <p:stCondLst>
                                    <p:cond delay="0"/>
                                  </p:stCondLst>
                                  <p:iterate type="el" backwards="0">
                                    <p:tmAbs val="0"/>
                                  </p:iterate>
                                  <p:childTnLst>
                                    <p:set>
                                      <p:cBhvr>
                                        <p:cTn id="76" fill="hold"/>
                                        <p:tgtEl>
                                          <p:spTgt spid="581"/>
                                        </p:tgtEl>
                                        <p:attrNameLst>
                                          <p:attrName>style.visibility</p:attrName>
                                        </p:attrNameLst>
                                      </p:cBhvr>
                                      <p:to>
                                        <p:strVal val="visible"/>
                                      </p:to>
                                    </p:set>
                                    <p:anim calcmode="lin" valueType="num">
                                      <p:cBhvr>
                                        <p:cTn id="77" dur="1250" fill="hold"/>
                                        <p:tgtEl>
                                          <p:spTgt spid="581"/>
                                        </p:tgtEl>
                                        <p:attrNameLst>
                                          <p:attrName>ppt_x</p:attrName>
                                        </p:attrNameLst>
                                      </p:cBhvr>
                                      <p:tavLst>
                                        <p:tav tm="0">
                                          <p:val>
                                            <p:strVal val="#ppt_x"/>
                                          </p:val>
                                        </p:tav>
                                        <p:tav tm="100000">
                                          <p:val>
                                            <p:strVal val="#ppt_x"/>
                                          </p:val>
                                        </p:tav>
                                      </p:tavLst>
                                    </p:anim>
                                    <p:anim calcmode="lin" valueType="num">
                                      <p:cBhvr>
                                        <p:cTn id="78" dur="1250" fill="hold"/>
                                        <p:tgtEl>
                                          <p:spTgt spid="581"/>
                                        </p:tgtEl>
                                        <p:attrNameLst>
                                          <p:attrName>ppt_y</p:attrName>
                                        </p:attrNameLst>
                                      </p:cBhvr>
                                      <p:tavLst>
                                        <p:tav tm="0">
                                          <p:val>
                                            <p:strVal val="1+#ppt_h/2"/>
                                          </p:val>
                                        </p:tav>
                                        <p:tav tm="100000">
                                          <p:val>
                                            <p:strVal val="#ppt_y"/>
                                          </p:val>
                                        </p:tav>
                                      </p:tavLst>
                                    </p:anim>
                                  </p:childTnLst>
                                </p:cTn>
                              </p:par>
                            </p:childTnLst>
                          </p:cTn>
                        </p:par>
                        <p:par>
                          <p:cTn id="79" fill="hold">
                            <p:stCondLst>
                              <p:cond delay="9000"/>
                            </p:stCondLst>
                            <p:childTnLst>
                              <p:par>
                                <p:cTn id="80" presetClass="entr" nodeType="afterEffect" presetSubtype="4" presetID="2" grpId="17" fill="hold">
                                  <p:stCondLst>
                                    <p:cond delay="0"/>
                                  </p:stCondLst>
                                  <p:iterate type="el" backwards="0">
                                    <p:tmAbs val="0"/>
                                  </p:iterate>
                                  <p:childTnLst>
                                    <p:set>
                                      <p:cBhvr>
                                        <p:cTn id="81" fill="hold"/>
                                        <p:tgtEl>
                                          <p:spTgt spid="585"/>
                                        </p:tgtEl>
                                        <p:attrNameLst>
                                          <p:attrName>style.visibility</p:attrName>
                                        </p:attrNameLst>
                                      </p:cBhvr>
                                      <p:to>
                                        <p:strVal val="visible"/>
                                      </p:to>
                                    </p:set>
                                    <p:anim calcmode="lin" valueType="num">
                                      <p:cBhvr>
                                        <p:cTn id="82" dur="500" fill="hold"/>
                                        <p:tgtEl>
                                          <p:spTgt spid="585"/>
                                        </p:tgtEl>
                                        <p:attrNameLst>
                                          <p:attrName>ppt_x</p:attrName>
                                        </p:attrNameLst>
                                      </p:cBhvr>
                                      <p:tavLst>
                                        <p:tav tm="0">
                                          <p:val>
                                            <p:strVal val="#ppt_x"/>
                                          </p:val>
                                        </p:tav>
                                        <p:tav tm="100000">
                                          <p:val>
                                            <p:strVal val="#ppt_x"/>
                                          </p:val>
                                        </p:tav>
                                      </p:tavLst>
                                    </p:anim>
                                    <p:anim calcmode="lin" valueType="num">
                                      <p:cBhvr>
                                        <p:cTn id="83" dur="500" fill="hold"/>
                                        <p:tgtEl>
                                          <p:spTgt spid="585"/>
                                        </p:tgtEl>
                                        <p:attrNameLst>
                                          <p:attrName>ppt_y</p:attrName>
                                        </p:attrNameLst>
                                      </p:cBhvr>
                                      <p:tavLst>
                                        <p:tav tm="0">
                                          <p:val>
                                            <p:strVal val="1+#ppt_h/2"/>
                                          </p:val>
                                        </p:tav>
                                        <p:tav tm="100000">
                                          <p:val>
                                            <p:strVal val="#ppt_y"/>
                                          </p:val>
                                        </p:tav>
                                      </p:tavLst>
                                    </p:anim>
                                  </p:childTnLst>
                                </p:cTn>
                              </p:par>
                            </p:childTnLst>
                          </p:cTn>
                        </p:par>
                        <p:par>
                          <p:cTn id="84" fill="hold">
                            <p:stCondLst>
                              <p:cond delay="9500"/>
                            </p:stCondLst>
                            <p:childTnLst>
                              <p:par>
                                <p:cTn id="85" presetClass="entr" nodeType="afterEffect" presetSubtype="4" presetID="2" grpId="18" fill="hold">
                                  <p:stCondLst>
                                    <p:cond delay="0"/>
                                  </p:stCondLst>
                                  <p:iterate type="el" backwards="0">
                                    <p:tmAbs val="0"/>
                                  </p:iterate>
                                  <p:childTnLst>
                                    <p:set>
                                      <p:cBhvr>
                                        <p:cTn id="86" fill="hold"/>
                                        <p:tgtEl>
                                          <p:spTgt spid="584"/>
                                        </p:tgtEl>
                                        <p:attrNameLst>
                                          <p:attrName>style.visibility</p:attrName>
                                        </p:attrNameLst>
                                      </p:cBhvr>
                                      <p:to>
                                        <p:strVal val="visible"/>
                                      </p:to>
                                    </p:set>
                                    <p:anim calcmode="lin" valueType="num">
                                      <p:cBhvr>
                                        <p:cTn id="87" dur="500" fill="hold"/>
                                        <p:tgtEl>
                                          <p:spTgt spid="584"/>
                                        </p:tgtEl>
                                        <p:attrNameLst>
                                          <p:attrName>ppt_x</p:attrName>
                                        </p:attrNameLst>
                                      </p:cBhvr>
                                      <p:tavLst>
                                        <p:tav tm="0">
                                          <p:val>
                                            <p:strVal val="#ppt_x"/>
                                          </p:val>
                                        </p:tav>
                                        <p:tav tm="100000">
                                          <p:val>
                                            <p:strVal val="#ppt_x"/>
                                          </p:val>
                                        </p:tav>
                                      </p:tavLst>
                                    </p:anim>
                                    <p:anim calcmode="lin" valueType="num">
                                      <p:cBhvr>
                                        <p:cTn id="88" dur="500" fill="hold"/>
                                        <p:tgtEl>
                                          <p:spTgt spid="584"/>
                                        </p:tgtEl>
                                        <p:attrNameLst>
                                          <p:attrName>ppt_y</p:attrName>
                                        </p:attrNameLst>
                                      </p:cBhvr>
                                      <p:tavLst>
                                        <p:tav tm="0">
                                          <p:val>
                                            <p:strVal val="1+#ppt_h/2"/>
                                          </p:val>
                                        </p:tav>
                                        <p:tav tm="100000">
                                          <p:val>
                                            <p:strVal val="#ppt_y"/>
                                          </p:val>
                                        </p:tav>
                                      </p:tavLst>
                                    </p:anim>
                                  </p:childTnLst>
                                </p:cTn>
                              </p:par>
                            </p:childTnLst>
                          </p:cTn>
                        </p:par>
                        <p:par>
                          <p:cTn id="89" fill="hold">
                            <p:stCondLst>
                              <p:cond delay="10000"/>
                            </p:stCondLst>
                            <p:childTnLst>
                              <p:par>
                                <p:cTn id="90" presetClass="entr" nodeType="afterEffect" presetSubtype="4" presetID="2" grpId="19" fill="hold">
                                  <p:stCondLst>
                                    <p:cond delay="0"/>
                                  </p:stCondLst>
                                  <p:iterate type="el" backwards="0">
                                    <p:tmAbs val="0"/>
                                  </p:iterate>
                                  <p:childTnLst>
                                    <p:set>
                                      <p:cBhvr>
                                        <p:cTn id="91" fill="hold"/>
                                        <p:tgtEl>
                                          <p:spTgt spid="579"/>
                                        </p:tgtEl>
                                        <p:attrNameLst>
                                          <p:attrName>style.visibility</p:attrName>
                                        </p:attrNameLst>
                                      </p:cBhvr>
                                      <p:to>
                                        <p:strVal val="visible"/>
                                      </p:to>
                                    </p:set>
                                    <p:anim calcmode="lin" valueType="num">
                                      <p:cBhvr>
                                        <p:cTn id="92" dur="500" fill="hold"/>
                                        <p:tgtEl>
                                          <p:spTgt spid="579"/>
                                        </p:tgtEl>
                                        <p:attrNameLst>
                                          <p:attrName>ppt_x</p:attrName>
                                        </p:attrNameLst>
                                      </p:cBhvr>
                                      <p:tavLst>
                                        <p:tav tm="0">
                                          <p:val>
                                            <p:strVal val="#ppt_x"/>
                                          </p:val>
                                        </p:tav>
                                        <p:tav tm="100000">
                                          <p:val>
                                            <p:strVal val="#ppt_x"/>
                                          </p:val>
                                        </p:tav>
                                      </p:tavLst>
                                    </p:anim>
                                    <p:anim calcmode="lin" valueType="num">
                                      <p:cBhvr>
                                        <p:cTn id="93" dur="500" fill="hold"/>
                                        <p:tgtEl>
                                          <p:spTgt spid="579"/>
                                        </p:tgtEl>
                                        <p:attrNameLst>
                                          <p:attrName>ppt_y</p:attrName>
                                        </p:attrNameLst>
                                      </p:cBhvr>
                                      <p:tavLst>
                                        <p:tav tm="0">
                                          <p:val>
                                            <p:strVal val="1+#ppt_h/2"/>
                                          </p:val>
                                        </p:tav>
                                        <p:tav tm="100000">
                                          <p:val>
                                            <p:strVal val="#ppt_y"/>
                                          </p:val>
                                        </p:tav>
                                      </p:tavLst>
                                    </p:anim>
                                  </p:childTnLst>
                                </p:cTn>
                              </p:par>
                            </p:childTnLst>
                          </p:cTn>
                        </p:par>
                        <p:par>
                          <p:cTn id="94" fill="hold">
                            <p:stCondLst>
                              <p:cond delay="10500"/>
                            </p:stCondLst>
                            <p:childTnLst>
                              <p:par>
                                <p:cTn id="95" presetClass="entr" nodeType="afterEffect" presetSubtype="4" presetID="2" grpId="20" fill="hold">
                                  <p:stCondLst>
                                    <p:cond delay="0"/>
                                  </p:stCondLst>
                                  <p:iterate type="el" backwards="0">
                                    <p:tmAbs val="0"/>
                                  </p:iterate>
                                  <p:childTnLst>
                                    <p:set>
                                      <p:cBhvr>
                                        <p:cTn id="96" fill="hold"/>
                                        <p:tgtEl>
                                          <p:spTgt spid="577"/>
                                        </p:tgtEl>
                                        <p:attrNameLst>
                                          <p:attrName>style.visibility</p:attrName>
                                        </p:attrNameLst>
                                      </p:cBhvr>
                                      <p:to>
                                        <p:strVal val="visible"/>
                                      </p:to>
                                    </p:set>
                                    <p:anim calcmode="lin" valueType="num">
                                      <p:cBhvr>
                                        <p:cTn id="97" dur="250" fill="hold"/>
                                        <p:tgtEl>
                                          <p:spTgt spid="577"/>
                                        </p:tgtEl>
                                        <p:attrNameLst>
                                          <p:attrName>ppt_x</p:attrName>
                                        </p:attrNameLst>
                                      </p:cBhvr>
                                      <p:tavLst>
                                        <p:tav tm="0">
                                          <p:val>
                                            <p:strVal val="#ppt_x"/>
                                          </p:val>
                                        </p:tav>
                                        <p:tav tm="100000">
                                          <p:val>
                                            <p:strVal val="#ppt_x"/>
                                          </p:val>
                                        </p:tav>
                                      </p:tavLst>
                                    </p:anim>
                                    <p:anim calcmode="lin" valueType="num">
                                      <p:cBhvr>
                                        <p:cTn id="98" dur="250" fill="hold"/>
                                        <p:tgtEl>
                                          <p:spTgt spid="577"/>
                                        </p:tgtEl>
                                        <p:attrNameLst>
                                          <p:attrName>ppt_y</p:attrName>
                                        </p:attrNameLst>
                                      </p:cBhvr>
                                      <p:tavLst>
                                        <p:tav tm="0">
                                          <p:val>
                                            <p:strVal val="1+#ppt_h/2"/>
                                          </p:val>
                                        </p:tav>
                                        <p:tav tm="100000">
                                          <p:val>
                                            <p:strVal val="#ppt_y"/>
                                          </p:val>
                                        </p:tav>
                                      </p:tavLst>
                                    </p:anim>
                                  </p:childTnLst>
                                </p:cTn>
                              </p:par>
                            </p:childTnLst>
                          </p:cTn>
                        </p:par>
                        <p:par>
                          <p:cTn id="99" fill="hold">
                            <p:stCondLst>
                              <p:cond delay="10750"/>
                            </p:stCondLst>
                            <p:childTnLst>
                              <p:par>
                                <p:cTn id="100" presetClass="entr" nodeType="afterEffect" presetSubtype="4" presetID="7" grpId="21" fill="hold">
                                  <p:stCondLst>
                                    <p:cond delay="1000"/>
                                  </p:stCondLst>
                                  <p:iterate type="el" backwards="0">
                                    <p:tmAbs val="0"/>
                                  </p:iterate>
                                  <p:childTnLst>
                                    <p:set>
                                      <p:cBhvr>
                                        <p:cTn id="101" fill="hold"/>
                                        <p:tgtEl>
                                          <p:spTgt spid="580"/>
                                        </p:tgtEl>
                                        <p:attrNameLst>
                                          <p:attrName>style.visibility</p:attrName>
                                        </p:attrNameLst>
                                      </p:cBhvr>
                                      <p:to>
                                        <p:strVal val="visible"/>
                                      </p:to>
                                    </p:set>
                                    <p:anim calcmode="lin" valueType="num">
                                      <p:cBhvr>
                                        <p:cTn id="102" dur="1250" fill="hold"/>
                                        <p:tgtEl>
                                          <p:spTgt spid="580"/>
                                        </p:tgtEl>
                                        <p:attrNameLst>
                                          <p:attrName>ppt_x</p:attrName>
                                        </p:attrNameLst>
                                      </p:cBhvr>
                                      <p:tavLst>
                                        <p:tav tm="0">
                                          <p:val>
                                            <p:strVal val="#ppt_x"/>
                                          </p:val>
                                        </p:tav>
                                        <p:tav tm="100000">
                                          <p:val>
                                            <p:strVal val="#ppt_x"/>
                                          </p:val>
                                        </p:tav>
                                      </p:tavLst>
                                    </p:anim>
                                    <p:anim calcmode="lin" valueType="num">
                                      <p:cBhvr>
                                        <p:cTn id="103" dur="1250" fill="hold"/>
                                        <p:tgtEl>
                                          <p:spTgt spid="580"/>
                                        </p:tgtEl>
                                        <p:attrNameLst>
                                          <p:attrName>ppt_y</p:attrName>
                                        </p:attrNameLst>
                                      </p:cBhvr>
                                      <p:tavLst>
                                        <p:tav tm="0">
                                          <p:val>
                                            <p:strVal val="1+#ppt_h/2"/>
                                          </p:val>
                                        </p:tav>
                                        <p:tav tm="100000">
                                          <p:val>
                                            <p:strVal val="#ppt_y"/>
                                          </p:val>
                                        </p:tav>
                                      </p:tavLst>
                                    </p:anim>
                                  </p:childTnLst>
                                </p:cTn>
                              </p:par>
                            </p:childTnLst>
                          </p:cTn>
                        </p:par>
                        <p:par>
                          <p:cTn id="104" fill="hold">
                            <p:stCondLst>
                              <p:cond delay="13000"/>
                            </p:stCondLst>
                            <p:childTnLst>
                              <p:par>
                                <p:cTn id="105" presetClass="entr" nodeType="afterEffect" presetSubtype="4" presetID="7" grpId="22" fill="hold">
                                  <p:stCondLst>
                                    <p:cond delay="500"/>
                                  </p:stCondLst>
                                  <p:iterate type="el" backwards="0">
                                    <p:tmAbs val="0"/>
                                  </p:iterate>
                                  <p:childTnLst>
                                    <p:set>
                                      <p:cBhvr>
                                        <p:cTn id="106" fill="hold"/>
                                        <p:tgtEl>
                                          <p:spTgt spid="583"/>
                                        </p:tgtEl>
                                        <p:attrNameLst>
                                          <p:attrName>style.visibility</p:attrName>
                                        </p:attrNameLst>
                                      </p:cBhvr>
                                      <p:to>
                                        <p:strVal val="visible"/>
                                      </p:to>
                                    </p:set>
                                    <p:anim calcmode="lin" valueType="num">
                                      <p:cBhvr>
                                        <p:cTn id="107" dur="1250" fill="hold"/>
                                        <p:tgtEl>
                                          <p:spTgt spid="583"/>
                                        </p:tgtEl>
                                        <p:attrNameLst>
                                          <p:attrName>ppt_x</p:attrName>
                                        </p:attrNameLst>
                                      </p:cBhvr>
                                      <p:tavLst>
                                        <p:tav tm="0">
                                          <p:val>
                                            <p:strVal val="#ppt_x"/>
                                          </p:val>
                                        </p:tav>
                                        <p:tav tm="100000">
                                          <p:val>
                                            <p:strVal val="#ppt_x"/>
                                          </p:val>
                                        </p:tav>
                                      </p:tavLst>
                                    </p:anim>
                                    <p:anim calcmode="lin" valueType="num">
                                      <p:cBhvr>
                                        <p:cTn id="108" dur="1250" fill="hold"/>
                                        <p:tgtEl>
                                          <p:spTgt spid="583"/>
                                        </p:tgtEl>
                                        <p:attrNameLst>
                                          <p:attrName>ppt_y</p:attrName>
                                        </p:attrNameLst>
                                      </p:cBhvr>
                                      <p:tavLst>
                                        <p:tav tm="0">
                                          <p:val>
                                            <p:strVal val="1+#ppt_h/2"/>
                                          </p:val>
                                        </p:tav>
                                        <p:tav tm="100000">
                                          <p:val>
                                            <p:strVal val="#ppt_y"/>
                                          </p:val>
                                        </p:tav>
                                      </p:tavLst>
                                    </p:anim>
                                  </p:childTnLst>
                                </p:cTn>
                              </p:par>
                            </p:childTnLst>
                          </p:cTn>
                        </p:par>
                        <p:par>
                          <p:cTn id="109" fill="hold">
                            <p:stCondLst>
                              <p:cond delay="14750"/>
                            </p:stCondLst>
                            <p:childTnLst>
                              <p:par>
                                <p:cTn id="110" presetClass="entr" nodeType="afterEffect" presetSubtype="4" presetID="2" grpId="23" fill="hold">
                                  <p:stCondLst>
                                    <p:cond delay="0"/>
                                  </p:stCondLst>
                                  <p:iterate type="el" backwards="0">
                                    <p:tmAbs val="0"/>
                                  </p:iterate>
                                  <p:childTnLst>
                                    <p:set>
                                      <p:cBhvr>
                                        <p:cTn id="111" fill="hold"/>
                                        <p:tgtEl>
                                          <p:spTgt spid="582"/>
                                        </p:tgtEl>
                                        <p:attrNameLst>
                                          <p:attrName>style.visibility</p:attrName>
                                        </p:attrNameLst>
                                      </p:cBhvr>
                                      <p:to>
                                        <p:strVal val="visible"/>
                                      </p:to>
                                    </p:set>
                                    <p:anim calcmode="lin" valueType="num">
                                      <p:cBhvr>
                                        <p:cTn id="112" dur="750" fill="hold"/>
                                        <p:tgtEl>
                                          <p:spTgt spid="582"/>
                                        </p:tgtEl>
                                        <p:attrNameLst>
                                          <p:attrName>ppt_x</p:attrName>
                                        </p:attrNameLst>
                                      </p:cBhvr>
                                      <p:tavLst>
                                        <p:tav tm="0">
                                          <p:val>
                                            <p:strVal val="#ppt_x"/>
                                          </p:val>
                                        </p:tav>
                                        <p:tav tm="100000">
                                          <p:val>
                                            <p:strVal val="#ppt_x"/>
                                          </p:val>
                                        </p:tav>
                                      </p:tavLst>
                                    </p:anim>
                                    <p:anim calcmode="lin" valueType="num">
                                      <p:cBhvr>
                                        <p:cTn id="113" dur="750" fill="hold"/>
                                        <p:tgtEl>
                                          <p:spTgt spid="582"/>
                                        </p:tgtEl>
                                        <p:attrNameLst>
                                          <p:attrName>ppt_y</p:attrName>
                                        </p:attrNameLst>
                                      </p:cBhvr>
                                      <p:tavLst>
                                        <p:tav tm="0">
                                          <p:val>
                                            <p:strVal val="1+#ppt_h/2"/>
                                          </p:val>
                                        </p:tav>
                                        <p:tav tm="100000">
                                          <p:val>
                                            <p:strVal val="#ppt_y"/>
                                          </p:val>
                                        </p:tav>
                                      </p:tavLst>
                                    </p:anim>
                                  </p:childTnLst>
                                </p:cTn>
                              </p:par>
                            </p:childTnLst>
                          </p:cTn>
                        </p:par>
                        <p:par>
                          <p:cTn id="114" fill="hold">
                            <p:stCondLst>
                              <p:cond delay="15500"/>
                            </p:stCondLst>
                            <p:childTnLst>
                              <p:par>
                                <p:cTn id="115" presetClass="entr" nodeType="afterEffect" presetSubtype="4" presetID="7" grpId="24" fill="hold">
                                  <p:stCondLst>
                                    <p:cond delay="0"/>
                                  </p:stCondLst>
                                  <p:iterate type="el" backwards="0">
                                    <p:tmAbs val="0"/>
                                  </p:iterate>
                                  <p:childTnLst>
                                    <p:set>
                                      <p:cBhvr>
                                        <p:cTn id="116" fill="hold"/>
                                        <p:tgtEl>
                                          <p:spTgt spid="578"/>
                                        </p:tgtEl>
                                        <p:attrNameLst>
                                          <p:attrName>style.visibility</p:attrName>
                                        </p:attrNameLst>
                                      </p:cBhvr>
                                      <p:to>
                                        <p:strVal val="visible"/>
                                      </p:to>
                                    </p:set>
                                    <p:anim calcmode="lin" valueType="num">
                                      <p:cBhvr>
                                        <p:cTn id="117" dur="1250" fill="hold"/>
                                        <p:tgtEl>
                                          <p:spTgt spid="578"/>
                                        </p:tgtEl>
                                        <p:attrNameLst>
                                          <p:attrName>ppt_x</p:attrName>
                                        </p:attrNameLst>
                                      </p:cBhvr>
                                      <p:tavLst>
                                        <p:tav tm="0">
                                          <p:val>
                                            <p:strVal val="#ppt_x"/>
                                          </p:val>
                                        </p:tav>
                                        <p:tav tm="100000">
                                          <p:val>
                                            <p:strVal val="#ppt_x"/>
                                          </p:val>
                                        </p:tav>
                                      </p:tavLst>
                                    </p:anim>
                                    <p:anim calcmode="lin" valueType="num">
                                      <p:cBhvr>
                                        <p:cTn id="118" dur="1250" fill="hold"/>
                                        <p:tgtEl>
                                          <p:spTgt spid="578"/>
                                        </p:tgtEl>
                                        <p:attrNameLst>
                                          <p:attrName>ppt_y</p:attrName>
                                        </p:attrNameLst>
                                      </p:cBhvr>
                                      <p:tavLst>
                                        <p:tav tm="0">
                                          <p:val>
                                            <p:strVal val="1+#ppt_h/2"/>
                                          </p:val>
                                        </p:tav>
                                        <p:tav tm="100000">
                                          <p:val>
                                            <p:strVal val="#ppt_y"/>
                                          </p:val>
                                        </p:tav>
                                      </p:tavLst>
                                    </p:anim>
                                  </p:childTnLst>
                                </p:cTn>
                              </p:par>
                            </p:childTnLst>
                          </p:cTn>
                        </p:par>
                        <p:par>
                          <p:cTn id="119" fill="hold">
                            <p:stCondLst>
                              <p:cond delay="16750"/>
                            </p:stCondLst>
                            <p:childTnLst>
                              <p:par>
                                <p:cTn id="120" presetClass="entr" nodeType="afterEffect" presetSubtype="4" presetID="2" grpId="25" fill="hold">
                                  <p:stCondLst>
                                    <p:cond delay="0"/>
                                  </p:stCondLst>
                                  <p:iterate type="el" backwards="0">
                                    <p:tmAbs val="0"/>
                                  </p:iterate>
                                  <p:childTnLst>
                                    <p:set>
                                      <p:cBhvr>
                                        <p:cTn id="121" fill="hold"/>
                                        <p:tgtEl>
                                          <p:spTgt spid="592"/>
                                        </p:tgtEl>
                                        <p:attrNameLst>
                                          <p:attrName>style.visibility</p:attrName>
                                        </p:attrNameLst>
                                      </p:cBhvr>
                                      <p:to>
                                        <p:strVal val="visible"/>
                                      </p:to>
                                    </p:set>
                                    <p:anim calcmode="lin" valueType="num">
                                      <p:cBhvr>
                                        <p:cTn id="122" dur="250" fill="hold"/>
                                        <p:tgtEl>
                                          <p:spTgt spid="592"/>
                                        </p:tgtEl>
                                        <p:attrNameLst>
                                          <p:attrName>ppt_x</p:attrName>
                                        </p:attrNameLst>
                                      </p:cBhvr>
                                      <p:tavLst>
                                        <p:tav tm="0">
                                          <p:val>
                                            <p:strVal val="#ppt_x"/>
                                          </p:val>
                                        </p:tav>
                                        <p:tav tm="100000">
                                          <p:val>
                                            <p:strVal val="#ppt_x"/>
                                          </p:val>
                                        </p:tav>
                                      </p:tavLst>
                                    </p:anim>
                                    <p:anim calcmode="lin" valueType="num">
                                      <p:cBhvr>
                                        <p:cTn id="123" dur="250" fill="hold"/>
                                        <p:tgtEl>
                                          <p:spTgt spid="592"/>
                                        </p:tgtEl>
                                        <p:attrNameLst>
                                          <p:attrName>ppt_y</p:attrName>
                                        </p:attrNameLst>
                                      </p:cBhvr>
                                      <p:tavLst>
                                        <p:tav tm="0">
                                          <p:val>
                                            <p:strVal val="1+#ppt_h/2"/>
                                          </p:val>
                                        </p:tav>
                                        <p:tav tm="100000">
                                          <p:val>
                                            <p:strVal val="#ppt_y"/>
                                          </p:val>
                                        </p:tav>
                                      </p:tavLst>
                                    </p:anim>
                                  </p:childTnLst>
                                </p:cTn>
                              </p:par>
                            </p:childTnLst>
                          </p:cTn>
                        </p:par>
                        <p:par>
                          <p:cTn id="124" fill="hold">
                            <p:stCondLst>
                              <p:cond delay="17000"/>
                            </p:stCondLst>
                            <p:childTnLst>
                              <p:par>
                                <p:cTn id="125" presetClass="entr" nodeType="afterEffect" presetSubtype="4" presetID="7" grpId="26" fill="hold">
                                  <p:stCondLst>
                                    <p:cond delay="500"/>
                                  </p:stCondLst>
                                  <p:iterate type="el" backwards="0">
                                    <p:tmAbs val="0"/>
                                  </p:iterate>
                                  <p:childTnLst>
                                    <p:set>
                                      <p:cBhvr>
                                        <p:cTn id="126" fill="hold"/>
                                        <p:tgtEl>
                                          <p:spTgt spid="593"/>
                                        </p:tgtEl>
                                        <p:attrNameLst>
                                          <p:attrName>style.visibility</p:attrName>
                                        </p:attrNameLst>
                                      </p:cBhvr>
                                      <p:to>
                                        <p:strVal val="visible"/>
                                      </p:to>
                                    </p:set>
                                    <p:anim calcmode="lin" valueType="num">
                                      <p:cBhvr>
                                        <p:cTn id="127" dur="1250" fill="hold"/>
                                        <p:tgtEl>
                                          <p:spTgt spid="593"/>
                                        </p:tgtEl>
                                        <p:attrNameLst>
                                          <p:attrName>ppt_x</p:attrName>
                                        </p:attrNameLst>
                                      </p:cBhvr>
                                      <p:tavLst>
                                        <p:tav tm="0">
                                          <p:val>
                                            <p:strVal val="#ppt_x"/>
                                          </p:val>
                                        </p:tav>
                                        <p:tav tm="100000">
                                          <p:val>
                                            <p:strVal val="#ppt_x"/>
                                          </p:val>
                                        </p:tav>
                                      </p:tavLst>
                                    </p:anim>
                                    <p:anim calcmode="lin" valueType="num">
                                      <p:cBhvr>
                                        <p:cTn id="128" dur="1250" fill="hold"/>
                                        <p:tgtEl>
                                          <p:spTgt spid="593"/>
                                        </p:tgtEl>
                                        <p:attrNameLst>
                                          <p:attrName>ppt_y</p:attrName>
                                        </p:attrNameLst>
                                      </p:cBhvr>
                                      <p:tavLst>
                                        <p:tav tm="0">
                                          <p:val>
                                            <p:strVal val="1+#ppt_h/2"/>
                                          </p:val>
                                        </p:tav>
                                        <p:tav tm="100000">
                                          <p:val>
                                            <p:strVal val="#ppt_y"/>
                                          </p:val>
                                        </p:tav>
                                      </p:tavLst>
                                    </p:anim>
                                  </p:childTnLst>
                                </p:cTn>
                              </p:par>
                            </p:childTnLst>
                          </p:cTn>
                        </p:par>
                        <p:par>
                          <p:cTn id="129" fill="hold">
                            <p:stCondLst>
                              <p:cond delay="18750"/>
                            </p:stCondLst>
                            <p:childTnLst>
                              <p:par>
                                <p:cTn id="130" presetClass="entr" nodeType="afterEffect" presetSubtype="4" presetID="2" grpId="27" fill="hold">
                                  <p:stCondLst>
                                    <p:cond delay="0"/>
                                  </p:stCondLst>
                                  <p:iterate type="el" backwards="0">
                                    <p:tmAbs val="0"/>
                                  </p:iterate>
                                  <p:childTnLst>
                                    <p:set>
                                      <p:cBhvr>
                                        <p:cTn id="131" fill="hold"/>
                                        <p:tgtEl>
                                          <p:spTgt spid="594"/>
                                        </p:tgtEl>
                                        <p:attrNameLst>
                                          <p:attrName>style.visibility</p:attrName>
                                        </p:attrNameLst>
                                      </p:cBhvr>
                                      <p:to>
                                        <p:strVal val="visible"/>
                                      </p:to>
                                    </p:set>
                                    <p:anim calcmode="lin" valueType="num">
                                      <p:cBhvr>
                                        <p:cTn id="132" dur="750" fill="hold"/>
                                        <p:tgtEl>
                                          <p:spTgt spid="594"/>
                                        </p:tgtEl>
                                        <p:attrNameLst>
                                          <p:attrName>ppt_x</p:attrName>
                                        </p:attrNameLst>
                                      </p:cBhvr>
                                      <p:tavLst>
                                        <p:tav tm="0">
                                          <p:val>
                                            <p:strVal val="#ppt_x"/>
                                          </p:val>
                                        </p:tav>
                                        <p:tav tm="100000">
                                          <p:val>
                                            <p:strVal val="#ppt_x"/>
                                          </p:val>
                                        </p:tav>
                                      </p:tavLst>
                                    </p:anim>
                                    <p:anim calcmode="lin" valueType="num">
                                      <p:cBhvr>
                                        <p:cTn id="133" dur="750" fill="hold"/>
                                        <p:tgtEl>
                                          <p:spTgt spid="5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2" grpId="11"/>
      <p:bldP build="whole" bldLvl="1" animBg="1" rev="0" advAuto="0" spid="566" grpId="6"/>
      <p:bldP build="whole" bldLvl="1" animBg="1" rev="0" advAuto="0" spid="580" grpId="21"/>
      <p:bldP build="whole" bldLvl="1" animBg="1" rev="0" advAuto="0" spid="593" grpId="26"/>
      <p:bldP build="whole" bldLvl="1" animBg="1" rev="0" advAuto="0" spid="574" grpId="13"/>
      <p:bldP build="whole" bldLvl="1" animBg="1" rev="0" advAuto="0" spid="563" grpId="3"/>
      <p:bldP build="whole" bldLvl="1" animBg="1" rev="0" advAuto="0" spid="579" grpId="19"/>
      <p:bldP build="whole" bldLvl="1" animBg="1" rev="0" advAuto="0" spid="583" grpId="22"/>
      <p:bldP build="whole" bldLvl="1" animBg="1" rev="0" advAuto="0" spid="570" grpId="10"/>
      <p:bldP build="whole" bldLvl="1" animBg="1" rev="0" advAuto="0" spid="582" grpId="23"/>
      <p:bldP build="whole" bldLvl="1" animBg="1" rev="0" advAuto="0" spid="578" grpId="24"/>
      <p:bldP build="whole" bldLvl="1" animBg="1" rev="0" advAuto="0" spid="562" grpId="7"/>
      <p:bldP build="whole" bldLvl="1" animBg="1" rev="0" advAuto="0" spid="577" grpId="20"/>
      <p:bldP build="whole" bldLvl="1" animBg="1" rev="0" advAuto="0" spid="565" grpId="5"/>
      <p:bldP build="whole" bldLvl="1" animBg="1" rev="0" advAuto="0" spid="569" grpId="2"/>
      <p:bldP build="whole" bldLvl="1" animBg="1" rev="0" advAuto="0" spid="568" grpId="1"/>
      <p:bldP build="whole" bldLvl="1" animBg="1" rev="0" advAuto="0" spid="567" grpId="8"/>
      <p:bldP build="whole" bldLvl="1" animBg="1" rev="0" advAuto="0" spid="581" grpId="16"/>
      <p:bldP build="whole" bldLvl="1" animBg="1" rev="0" advAuto="0" spid="592" grpId="25"/>
      <p:bldP build="whole" bldLvl="1" animBg="1" rev="0" advAuto="0" spid="585" grpId="17"/>
      <p:bldP build="whole" bldLvl="1" animBg="1" rev="0" advAuto="0" spid="576" grpId="14"/>
      <p:bldP build="whole" bldLvl="1" animBg="1" rev="0" advAuto="0" spid="584" grpId="18"/>
      <p:bldP build="whole" bldLvl="1" animBg="1" rev="0" advAuto="0" spid="573" grpId="12"/>
      <p:bldP build="whole" bldLvl="1" animBg="1" rev="0" advAuto="0" spid="571" grpId="9"/>
      <p:bldP build="whole" bldLvl="1" animBg="1" rev="0" advAuto="0" spid="586" grpId="15"/>
      <p:bldP build="whole" bldLvl="1" animBg="1" rev="0" advAuto="0" spid="594" grpId="27"/>
      <p:bldP build="whole" bldLvl="1" animBg="1" rev="0" advAuto="0" spid="564" grpId="4"/>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8" name="TextBox 1"/>
          <p:cNvSpPr txBox="1"/>
          <p:nvPr/>
        </p:nvSpPr>
        <p:spPr>
          <a:xfrm>
            <a:off x="68578" y="167129"/>
            <a:ext cx="18150842" cy="1381759"/>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lvl1pPr algn="ctr" defTabSz="1371600">
              <a:defRPr sz="7200">
                <a:latin typeface="Avenir Heavy"/>
                <a:ea typeface="Avenir Heavy"/>
                <a:cs typeface="Avenir Heavy"/>
                <a:sym typeface="Avenir Heavy"/>
              </a:defRPr>
            </a:lvl1pPr>
          </a:lstStyle>
          <a:p>
            <a:pPr/>
            <a:r>
              <a:t>UNA ESTRATEGIA REVOLUCIONARIA</a:t>
            </a:r>
          </a:p>
        </p:txBody>
      </p:sp>
      <p:grpSp>
        <p:nvGrpSpPr>
          <p:cNvPr id="601" name="Agrupar"/>
          <p:cNvGrpSpPr/>
          <p:nvPr/>
        </p:nvGrpSpPr>
        <p:grpSpPr>
          <a:xfrm>
            <a:off x="1575901" y="3388561"/>
            <a:ext cx="7594601" cy="3612699"/>
            <a:chOff x="0" y="0"/>
            <a:chExt cx="7594600" cy="3612697"/>
          </a:xfrm>
        </p:grpSpPr>
        <p:pic>
          <p:nvPicPr>
            <p:cNvPr id="599" name="marketwatch-logo.svg" descr="marketwatch-logo.svg"/>
            <p:cNvPicPr>
              <a:picLocks noChangeAspect="1"/>
            </p:cNvPicPr>
            <p:nvPr/>
          </p:nvPicPr>
          <p:blipFill>
            <a:blip r:embed="rId3">
              <a:extLst/>
            </a:blip>
            <a:stretch>
              <a:fillRect/>
            </a:stretch>
          </p:blipFill>
          <p:spPr>
            <a:xfrm>
              <a:off x="38373" y="0"/>
              <a:ext cx="6191465" cy="889095"/>
            </a:xfrm>
            <a:prstGeom prst="rect">
              <a:avLst/>
            </a:prstGeom>
            <a:ln w="12700" cap="flat">
              <a:noFill/>
              <a:miter lim="400000"/>
            </a:ln>
            <a:effectLst/>
          </p:spPr>
        </p:pic>
        <p:pic>
          <p:nvPicPr>
            <p:cNvPr id="600" name="Screenshot 2025-11-01 at 1.39.43 PM.png" descr="Screenshot 2025-11-01 at 1.39.43 PM.png"/>
            <p:cNvPicPr>
              <a:picLocks noChangeAspect="1"/>
            </p:cNvPicPr>
            <p:nvPr/>
          </p:nvPicPr>
          <p:blipFill>
            <a:blip r:embed="rId4">
              <a:extLst/>
            </a:blip>
            <a:stretch>
              <a:fillRect/>
            </a:stretch>
          </p:blipFill>
          <p:spPr>
            <a:xfrm>
              <a:off x="0" y="1047297"/>
              <a:ext cx="7594600" cy="2565401"/>
            </a:xfrm>
            <a:prstGeom prst="rect">
              <a:avLst/>
            </a:prstGeom>
            <a:ln w="12700" cap="flat">
              <a:noFill/>
              <a:miter lim="400000"/>
            </a:ln>
            <a:effectLst>
              <a:outerShdw sx="100000" sy="100000" kx="0" ky="0" algn="b" rotWithShape="0" blurRad="254000" dist="127000" dir="16200000">
                <a:srgbClr val="000000">
                  <a:alpha val="70000"/>
                </a:srgbClr>
              </a:outerShdw>
            </a:effectLst>
          </p:spPr>
        </p:pic>
      </p:grpSp>
      <p:pic>
        <p:nvPicPr>
          <p:cNvPr id="602" name="Screenshot 2025-11-01 at 2.19.08 PM.png" descr="Screenshot 2025-11-01 at 2.19.08 PM.png"/>
          <p:cNvPicPr>
            <a:picLocks noChangeAspect="1"/>
          </p:cNvPicPr>
          <p:nvPr/>
        </p:nvPicPr>
        <p:blipFill>
          <a:blip r:embed="rId5">
            <a:extLst/>
          </a:blip>
          <a:stretch>
            <a:fillRect/>
          </a:stretch>
        </p:blipFill>
        <p:spPr>
          <a:xfrm>
            <a:off x="5843077" y="1507672"/>
            <a:ext cx="5931200" cy="7944543"/>
          </a:xfrm>
          <a:prstGeom prst="rect">
            <a:avLst/>
          </a:prstGeom>
          <a:ln w="12700">
            <a:miter lim="400000"/>
          </a:ln>
          <a:effectLst>
            <a:outerShdw sx="100000" sy="100000" kx="0" ky="0" algn="b" rotWithShape="0" blurRad="254000" dist="127000" dir="16200000">
              <a:srgbClr val="000000">
                <a:alpha val="70000"/>
              </a:srgbClr>
            </a:outerShdw>
          </a:effectLst>
        </p:spPr>
      </p:pic>
      <p:sp>
        <p:nvSpPr>
          <p:cNvPr id="603" name="Línea"/>
          <p:cNvSpPr/>
          <p:nvPr/>
        </p:nvSpPr>
        <p:spPr>
          <a:xfrm>
            <a:off x="2872068" y="5581543"/>
            <a:ext cx="4329063" cy="1"/>
          </a:xfrm>
          <a:prstGeom prst="line">
            <a:avLst/>
          </a:prstGeom>
          <a:ln w="38100">
            <a:solidFill>
              <a:schemeClr val="accent6"/>
            </a:solidFill>
          </a:ln>
          <a:effectLst>
            <a:outerShdw sx="100000" sy="100000" kx="0" ky="0" algn="b" rotWithShape="0" blurRad="38100" dist="23000" dir="5400000">
              <a:srgbClr val="000000">
                <a:alpha val="35000"/>
              </a:srgbClr>
            </a:outerShdw>
          </a:effectLst>
        </p:spPr>
        <p:txBody>
          <a:bodyPr lIns="45718" tIns="45718" rIns="45718" bIns="45718"/>
          <a:lstStyle/>
          <a:p>
            <a:pPr/>
          </a:p>
        </p:txBody>
      </p:sp>
      <p:sp>
        <p:nvSpPr>
          <p:cNvPr id="604" name="Óvalo"/>
          <p:cNvSpPr/>
          <p:nvPr/>
        </p:nvSpPr>
        <p:spPr>
          <a:xfrm>
            <a:off x="10382639" y="4991446"/>
            <a:ext cx="4094785" cy="853699"/>
          </a:xfrm>
          <a:prstGeom prst="ellipse">
            <a:avLst/>
          </a:prstGeom>
          <a:ln w="38100">
            <a:solidFill>
              <a:schemeClr val="accent6"/>
            </a:solidFill>
          </a:ln>
          <a:effectLst>
            <a:outerShdw sx="100000" sy="100000" kx="0" ky="0" algn="b" rotWithShape="0" blurRad="38100" dist="23000" dir="5400000">
              <a:srgbClr val="000000">
                <a:alpha val="35000"/>
              </a:srgbClr>
            </a:outerShdw>
          </a:effectLst>
        </p:spPr>
        <p:txBody>
          <a:bodyPr lIns="45718" tIns="45718" rIns="45718" bIns="45718" anchor="ctr"/>
          <a:lstStyle/>
          <a:p>
            <a:pPr/>
          </a:p>
        </p:txBody>
      </p:sp>
      <p:grpSp>
        <p:nvGrpSpPr>
          <p:cNvPr id="612" name="Agrupar"/>
          <p:cNvGrpSpPr/>
          <p:nvPr/>
        </p:nvGrpSpPr>
        <p:grpSpPr>
          <a:xfrm>
            <a:off x="8907340" y="1360389"/>
            <a:ext cx="7045383" cy="8518509"/>
            <a:chOff x="-215900" y="-139700"/>
            <a:chExt cx="7045381" cy="8518508"/>
          </a:xfrm>
        </p:grpSpPr>
        <p:grpSp>
          <p:nvGrpSpPr>
            <p:cNvPr id="610" name="Agrupar"/>
            <p:cNvGrpSpPr/>
            <p:nvPr/>
          </p:nvGrpSpPr>
          <p:grpSpPr>
            <a:xfrm>
              <a:off x="-215900" y="-139700"/>
              <a:ext cx="7045382" cy="8518509"/>
              <a:chOff x="-215900" y="-139700"/>
              <a:chExt cx="7045381" cy="8518508"/>
            </a:xfrm>
          </p:grpSpPr>
          <p:grpSp>
            <p:nvGrpSpPr>
              <p:cNvPr id="607" name="Screenshot 2025-08-18 at 2.01.01 PM.png"/>
              <p:cNvGrpSpPr/>
              <p:nvPr/>
            </p:nvGrpSpPr>
            <p:grpSpPr>
              <a:xfrm>
                <a:off x="-215900" y="-139700"/>
                <a:ext cx="7045382" cy="8518509"/>
                <a:chOff x="0" y="0"/>
                <a:chExt cx="7045381" cy="8518508"/>
              </a:xfrm>
            </p:grpSpPr>
            <p:pic>
              <p:nvPicPr>
                <p:cNvPr id="606" name="Screenshot 2025-08-18 at 2.01.01 PM.png" descr="Screenshot 2025-08-18 at 2.01.01 PM.png"/>
                <p:cNvPicPr>
                  <a:picLocks noChangeAspect="1"/>
                </p:cNvPicPr>
                <p:nvPr/>
              </p:nvPicPr>
              <p:blipFill>
                <a:blip r:embed="rId6">
                  <a:extLst/>
                </a:blip>
                <a:stretch>
                  <a:fillRect/>
                </a:stretch>
              </p:blipFill>
              <p:spPr>
                <a:xfrm>
                  <a:off x="215900" y="139700"/>
                  <a:ext cx="6613582" cy="7959709"/>
                </a:xfrm>
                <a:prstGeom prst="rect">
                  <a:avLst/>
                </a:prstGeom>
                <a:ln>
                  <a:noFill/>
                </a:ln>
                <a:effectLst/>
              </p:spPr>
            </p:pic>
            <p:pic>
              <p:nvPicPr>
                <p:cNvPr id="605" name="Screenshot 2025-08-18 at 2.01.01 PM.png" descr="Screenshot 2025-08-18 at 2.01.01 PM.png"/>
                <p:cNvPicPr>
                  <a:picLocks noChangeAspect="0"/>
                </p:cNvPicPr>
                <p:nvPr/>
              </p:nvPicPr>
              <p:blipFill>
                <a:blip r:embed="rId7">
                  <a:extLst/>
                </a:blip>
                <a:stretch>
                  <a:fillRect/>
                </a:stretch>
              </p:blipFill>
              <p:spPr>
                <a:xfrm>
                  <a:off x="0" y="0"/>
                  <a:ext cx="7045382" cy="8518509"/>
                </a:xfrm>
                <a:prstGeom prst="rect">
                  <a:avLst/>
                </a:prstGeom>
                <a:effectLst/>
              </p:spPr>
            </p:pic>
          </p:grpSp>
          <p:sp>
            <p:nvSpPr>
              <p:cNvPr id="608" name="Línea"/>
              <p:cNvSpPr/>
              <p:nvPr/>
            </p:nvSpPr>
            <p:spPr>
              <a:xfrm>
                <a:off x="4170151" y="7376955"/>
                <a:ext cx="1561734" cy="1"/>
              </a:xfrm>
              <a:prstGeom prst="line">
                <a:avLst/>
              </a:prstGeom>
              <a:noFill/>
              <a:ln w="25400" cap="flat">
                <a:solidFill>
                  <a:schemeClr val="accent1"/>
                </a:solidFill>
                <a:prstDash val="solid"/>
                <a:round/>
              </a:ln>
              <a:effectLst>
                <a:outerShdw sx="100000" sy="100000" kx="0" ky="0" algn="b" rotWithShape="0" blurRad="38100" dist="23000" dir="5400000">
                  <a:srgbClr val="000000">
                    <a:alpha val="35000"/>
                  </a:srgbClr>
                </a:outerShdw>
              </a:effectLst>
            </p:spPr>
            <p:txBody>
              <a:bodyPr wrap="square" lIns="45718" tIns="45718" rIns="45718" bIns="45718" numCol="1" anchor="t">
                <a:noAutofit/>
              </a:bodyPr>
              <a:lstStyle/>
              <a:p>
                <a:pPr/>
              </a:p>
            </p:txBody>
          </p:sp>
          <p:sp>
            <p:nvSpPr>
              <p:cNvPr id="609" name="Línea"/>
              <p:cNvSpPr/>
              <p:nvPr/>
            </p:nvSpPr>
            <p:spPr>
              <a:xfrm>
                <a:off x="1180439" y="7552154"/>
                <a:ext cx="5058312" cy="1"/>
              </a:xfrm>
              <a:prstGeom prst="line">
                <a:avLst/>
              </a:prstGeom>
              <a:noFill/>
              <a:ln w="25400" cap="flat">
                <a:solidFill>
                  <a:schemeClr val="accent1"/>
                </a:solidFill>
                <a:prstDash val="solid"/>
                <a:round/>
              </a:ln>
              <a:effectLst>
                <a:outerShdw sx="100000" sy="100000" kx="0" ky="0" algn="b" rotWithShape="0" blurRad="38100" dist="23000" dir="5400000">
                  <a:srgbClr val="000000">
                    <a:alpha val="35000"/>
                  </a:srgbClr>
                </a:outerShdw>
              </a:effectLst>
            </p:spPr>
            <p:txBody>
              <a:bodyPr wrap="square" lIns="45718" tIns="45718" rIns="45718" bIns="45718" numCol="1" anchor="t">
                <a:noAutofit/>
              </a:bodyPr>
              <a:lstStyle/>
              <a:p>
                <a:pPr/>
              </a:p>
            </p:txBody>
          </p:sp>
        </p:grpSp>
        <p:sp>
          <p:nvSpPr>
            <p:cNvPr id="611" name="Línea"/>
            <p:cNvSpPr/>
            <p:nvPr/>
          </p:nvSpPr>
          <p:spPr>
            <a:xfrm>
              <a:off x="1116057" y="7743023"/>
              <a:ext cx="2139411" cy="1"/>
            </a:xfrm>
            <a:prstGeom prst="line">
              <a:avLst/>
            </a:prstGeom>
            <a:noFill/>
            <a:ln w="25400" cap="flat">
              <a:solidFill>
                <a:schemeClr val="accent1"/>
              </a:solidFill>
              <a:prstDash val="solid"/>
              <a:round/>
            </a:ln>
            <a:effectLst>
              <a:outerShdw sx="100000" sy="100000" kx="0" ky="0" algn="b" rotWithShape="0" blurRad="38100" dist="23000" dir="5400000">
                <a:srgbClr val="000000">
                  <a:alpha val="35000"/>
                </a:srgbClr>
              </a:outerShdw>
            </a:effectLst>
          </p:spPr>
          <p:txBody>
            <a:bodyPr wrap="square" lIns="45718" tIns="45718" rIns="45718" bIns="45718" numCol="1" anchor="t">
              <a:noAutofit/>
            </a:bodyPr>
            <a:lstStyle/>
            <a:p>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601"/>
                                        </p:tgtEl>
                                        <p:attrNameLst>
                                          <p:attrName>style.visibility</p:attrName>
                                        </p:attrNameLst>
                                      </p:cBhvr>
                                      <p:to>
                                        <p:strVal val="visible"/>
                                      </p:to>
                                    </p:set>
                                    <p:animEffect filter="fade" transition="in">
                                      <p:cBhvr>
                                        <p:cTn id="7" dur="1000"/>
                                        <p:tgtEl>
                                          <p:spTgt spid="60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602"/>
                                        </p:tgtEl>
                                        <p:attrNameLst>
                                          <p:attrName>style.visibility</p:attrName>
                                        </p:attrNameLst>
                                      </p:cBhvr>
                                      <p:to>
                                        <p:strVal val="visible"/>
                                      </p:to>
                                    </p:set>
                                    <p:animEffect filter="fade" transition="in">
                                      <p:cBhvr>
                                        <p:cTn id="12" dur="1000"/>
                                        <p:tgtEl>
                                          <p:spTgt spid="602"/>
                                        </p:tgtEl>
                                      </p:cBhvr>
                                    </p:animEffect>
                                  </p:childTnLst>
                                </p:cTn>
                              </p:par>
                            </p:childTnLst>
                          </p:cTn>
                        </p:par>
                      </p:childTnLst>
                    </p:cTn>
                  </p:par>
                  <p:par>
                    <p:cTn id="13" fill="hold">
                      <p:stCondLst>
                        <p:cond delay="indefinite"/>
                      </p:stCondLst>
                      <p:childTnLst>
                        <p:par>
                          <p:cTn id="14" fill="hold">
                            <p:stCondLst>
                              <p:cond delay="0"/>
                            </p:stCondLst>
                            <p:childTnLst>
                              <p:par>
                                <p:cTn id="15" presetClass="emph" nodeType="clickEffect" presetSubtype="0" presetID="6" grpId="3" accel="50000" decel="50000" fill="hold">
                                  <p:stCondLst>
                                    <p:cond delay="0"/>
                                  </p:stCondLst>
                                  <p:childTnLst>
                                    <p:animScale>
                                      <p:cBhvr>
                                        <p:cTn id="16" dur="1000" fill="hold"/>
                                        <p:tgtEl>
                                          <p:spTgt spid="602"/>
                                        </p:tgtEl>
                                      </p:cBhvr>
                                      <p:by x="200000" y="200000"/>
                                    </p:animScale>
                                  </p:childTnLst>
                                </p:cTn>
                              </p:par>
                            </p:childTnLst>
                          </p:cTn>
                        </p:par>
                        <p:par>
                          <p:cTn id="17" fill="hold">
                            <p:stCondLst>
                              <p:cond delay="0"/>
                            </p:stCondLst>
                            <p:childTnLst>
                              <p:par>
                                <p:cTn id="18" presetClass="path" nodeType="withEffect" presetSubtype="0" presetID="-1" grpId="4" accel="50000" decel="50000" fill="hold">
                                  <p:stCondLst>
                                    <p:cond delay="0"/>
                                  </p:stCondLst>
                                  <p:childTnLst>
                                    <p:animMotion path="M 0.000000 0.000000 L -0.002535 -0.286996" origin="layout" pathEditMode="relative">
                                      <p:cBhvr>
                                        <p:cTn id="19" dur="1000" fill="hold"/>
                                        <p:tgtEl>
                                          <p:spTgt spid="602"/>
                                        </p:tgtEl>
                                        <p:attrNameLst>
                                          <p:attrName>ppt_x</p:attrName>
                                          <p:attrName>ppt_y</p:attrName>
                                        </p:attrNameLst>
                                      </p:cBhvr>
                                    </p:animMotion>
                                  </p:childTnLst>
                                </p:cTn>
                              </p:par>
                            </p:childTnLst>
                          </p:cTn>
                        </p:par>
                        <p:par>
                          <p:cTn id="20" fill="hold">
                            <p:stCondLst>
                              <p:cond delay="1000"/>
                            </p:stCondLst>
                            <p:childTnLst>
                              <p:par>
                                <p:cTn id="21" presetClass="entr" nodeType="afterEffect" presetID="9" grpId="5" fill="hold">
                                  <p:stCondLst>
                                    <p:cond delay="0"/>
                                  </p:stCondLst>
                                  <p:iterate type="el" backwards="0">
                                    <p:tmAbs val="0"/>
                                  </p:iterate>
                                  <p:childTnLst>
                                    <p:set>
                                      <p:cBhvr>
                                        <p:cTn id="22" fill="hold"/>
                                        <p:tgtEl>
                                          <p:spTgt spid="603"/>
                                        </p:tgtEl>
                                        <p:attrNameLst>
                                          <p:attrName>style.visibility</p:attrName>
                                        </p:attrNameLst>
                                      </p:cBhvr>
                                      <p:to>
                                        <p:strVal val="visible"/>
                                      </p:to>
                                    </p:set>
                                    <p:animEffect filter="dissolve" transition="in">
                                      <p:cBhvr>
                                        <p:cTn id="23" dur="2000"/>
                                        <p:tgtEl>
                                          <p:spTgt spid="603"/>
                                        </p:tgtEl>
                                      </p:cBhvr>
                                    </p:animEffect>
                                  </p:childTnLst>
                                </p:cTn>
                              </p:par>
                            </p:childTnLst>
                          </p:cTn>
                        </p:par>
                        <p:par>
                          <p:cTn id="24" fill="hold">
                            <p:stCondLst>
                              <p:cond delay="3000"/>
                            </p:stCondLst>
                            <p:childTnLst>
                              <p:par>
                                <p:cTn id="25" presetClass="entr" nodeType="afterEffect" presetID="9" grpId="6" fill="hold">
                                  <p:stCondLst>
                                    <p:cond delay="0"/>
                                  </p:stCondLst>
                                  <p:iterate type="el" backwards="0">
                                    <p:tmAbs val="0"/>
                                  </p:iterate>
                                  <p:childTnLst>
                                    <p:set>
                                      <p:cBhvr>
                                        <p:cTn id="26" fill="hold"/>
                                        <p:tgtEl>
                                          <p:spTgt spid="604"/>
                                        </p:tgtEl>
                                        <p:attrNameLst>
                                          <p:attrName>style.visibility</p:attrName>
                                        </p:attrNameLst>
                                      </p:cBhvr>
                                      <p:to>
                                        <p:strVal val="visible"/>
                                      </p:to>
                                    </p:set>
                                    <p:animEffect filter="dissolve" transition="in">
                                      <p:cBhvr>
                                        <p:cTn id="27" dur="2000"/>
                                        <p:tgtEl>
                                          <p:spTgt spid="604"/>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7" fill="hold">
                                  <p:stCondLst>
                                    <p:cond delay="0"/>
                                  </p:stCondLst>
                                  <p:iterate type="el" backwards="0">
                                    <p:tmAbs val="0"/>
                                  </p:iterate>
                                  <p:childTnLst>
                                    <p:set>
                                      <p:cBhvr>
                                        <p:cTn id="31" fill="hold"/>
                                        <p:tgtEl>
                                          <p:spTgt spid="612"/>
                                        </p:tgtEl>
                                        <p:attrNameLst>
                                          <p:attrName>style.visibility</p:attrName>
                                        </p:attrNameLst>
                                      </p:cBhvr>
                                      <p:to>
                                        <p:strVal val="visible"/>
                                      </p:to>
                                    </p:set>
                                    <p:animEffect filter="fade" transition="in">
                                      <p:cBhvr>
                                        <p:cTn id="32" dur="1000"/>
                                        <p:tgtEl>
                                          <p:spTgt spid="612"/>
                                        </p:tgtEl>
                                      </p:cBhvr>
                                    </p:animEffect>
                                  </p:childTnLst>
                                </p:cTn>
                              </p:par>
                            </p:childTnLst>
                          </p:cTn>
                        </p:par>
                      </p:childTnLst>
                    </p:cTn>
                  </p:par>
                  <p:par>
                    <p:cTn id="33" fill="hold">
                      <p:stCondLst>
                        <p:cond delay="indefinite"/>
                      </p:stCondLst>
                      <p:childTnLst>
                        <p:par>
                          <p:cTn id="34" fill="hold">
                            <p:stCondLst>
                              <p:cond delay="0"/>
                            </p:stCondLst>
                            <p:childTnLst>
                              <p:par>
                                <p:cTn id="35" presetClass="emph" nodeType="clickEffect" presetSubtype="0" presetID="6" grpId="8" accel="50000" decel="50000" fill="hold">
                                  <p:stCondLst>
                                    <p:cond delay="0"/>
                                  </p:stCondLst>
                                  <p:childTnLst>
                                    <p:animScale>
                                      <p:cBhvr>
                                        <p:cTn id="36" dur="1000" fill="hold"/>
                                        <p:tgtEl>
                                          <p:spTgt spid="612"/>
                                        </p:tgtEl>
                                      </p:cBhvr>
                                      <p:by x="168122" y="168122"/>
                                    </p:animScale>
                                  </p:childTnLst>
                                </p:cTn>
                              </p:par>
                            </p:childTnLst>
                          </p:cTn>
                        </p:par>
                        <p:par>
                          <p:cTn id="37" fill="hold">
                            <p:stCondLst>
                              <p:cond delay="0"/>
                            </p:stCondLst>
                            <p:childTnLst>
                              <p:par>
                                <p:cTn id="38" presetClass="path" nodeType="withEffect" presetSubtype="0" presetID="-1" grpId="9" accel="50000" decel="50000" fill="hold">
                                  <p:stCondLst>
                                    <p:cond delay="0"/>
                                  </p:stCondLst>
                                  <p:childTnLst>
                                    <p:animMotion path="M 0.000000 0.000000 L 0.000000 -0.389783" origin="layout" pathEditMode="relative">
                                      <p:cBhvr>
                                        <p:cTn id="39" dur="1000" fill="hold"/>
                                        <p:tgtEl>
                                          <p:spTgt spid="612"/>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02" grpId="2"/>
      <p:bldP build="whole" bldLvl="1" animBg="1" rev="0" advAuto="0" spid="602" grpId="3"/>
      <p:bldP build="whole" bldLvl="1" animBg="1" rev="0" advAuto="0" spid="601" grpId="1"/>
      <p:bldP build="whole" bldLvl="1" animBg="1" rev="0" advAuto="0" spid="603" grpId="5"/>
      <p:bldP build="whole" bldLvl="1" animBg="1" rev="0" advAuto="0" spid="612" grpId="7"/>
      <p:bldP build="whole" bldLvl="1" animBg="1" rev="0" advAuto="0" spid="612" grpId="8"/>
      <p:bldP build="whole" bldLvl="1" animBg="1" rev="0" advAuto="0" spid="604" grpId="6"/>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6" name="TextBox 7"/>
          <p:cNvSpPr txBox="1"/>
          <p:nvPr/>
        </p:nvSpPr>
        <p:spPr>
          <a:xfrm>
            <a:off x="541018" y="342900"/>
            <a:ext cx="17205964" cy="853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4400"/>
            </a:lvl1pPr>
          </a:lstStyle>
          <a:p>
            <a:pPr/>
            <a:r>
              <a:t>SIGUIENTE PASO</a:t>
            </a:r>
          </a:p>
        </p:txBody>
      </p:sp>
      <p:grpSp>
        <p:nvGrpSpPr>
          <p:cNvPr id="619" name="TextBox 8"/>
          <p:cNvGrpSpPr/>
          <p:nvPr/>
        </p:nvGrpSpPr>
        <p:grpSpPr>
          <a:xfrm>
            <a:off x="5048250" y="1221063"/>
            <a:ext cx="8191500" cy="1110856"/>
            <a:chOff x="0" y="0"/>
            <a:chExt cx="8191500" cy="1110855"/>
          </a:xfrm>
        </p:grpSpPr>
        <p:sp>
          <p:nvSpPr>
            <p:cNvPr id="617" name="Rounded Rectangle"/>
            <p:cNvSpPr/>
            <p:nvPr/>
          </p:nvSpPr>
          <p:spPr>
            <a:xfrm>
              <a:off x="0" y="-1"/>
              <a:ext cx="8191500" cy="1110857"/>
            </a:xfrm>
            <a:prstGeom prst="roundRect">
              <a:avLst>
                <a:gd name="adj" fmla="val 29897"/>
              </a:avLst>
            </a:prstGeom>
            <a:noFill/>
            <a:ln w="25400" cap="flat">
              <a:solidFill>
                <a:srgbClr val="A4834A"/>
              </a:solidFill>
              <a:prstDash val="solid"/>
              <a:round/>
            </a:ln>
            <a:effectLst/>
          </p:spPr>
          <p:txBody>
            <a:bodyPr wrap="square" lIns="45718" tIns="45718" rIns="45718" bIns="45718" numCol="1" anchor="t">
              <a:noAutofit/>
            </a:bodyPr>
            <a:lstStyle/>
            <a:p>
              <a:pPr algn="ctr">
                <a:defRPr b="1" sz="28700">
                  <a:solidFill>
                    <a:srgbClr val="FFFFFF"/>
                  </a:solidFill>
                  <a:latin typeface="Times New Roman"/>
                  <a:ea typeface="Times New Roman"/>
                  <a:cs typeface="Times New Roman"/>
                  <a:sym typeface="Times New Roman"/>
                </a:defRPr>
              </a:pPr>
            </a:p>
          </p:txBody>
        </p:sp>
        <p:sp>
          <p:nvSpPr>
            <p:cNvPr id="618" name="YOUR MONEY"/>
            <p:cNvSpPr txBox="1"/>
            <p:nvPr/>
          </p:nvSpPr>
          <p:spPr>
            <a:xfrm>
              <a:off x="147753" y="229034"/>
              <a:ext cx="7895993" cy="713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3600">
                  <a:latin typeface="Avenir Heavy"/>
                  <a:ea typeface="Avenir Heavy"/>
                  <a:cs typeface="Avenir Heavy"/>
                  <a:sym typeface="Avenir Heavy"/>
                </a:defRPr>
              </a:lvl1pPr>
            </a:lstStyle>
            <a:p>
              <a:pPr/>
              <a:r>
                <a:t>PLANEE EL FUTURO DE SUS HIJOS</a:t>
              </a:r>
            </a:p>
          </p:txBody>
        </p:sp>
      </p:grpSp>
      <p:grpSp>
        <p:nvGrpSpPr>
          <p:cNvPr id="624" name="Agrupar"/>
          <p:cNvGrpSpPr/>
          <p:nvPr/>
        </p:nvGrpSpPr>
        <p:grpSpPr>
          <a:xfrm>
            <a:off x="2920999" y="2766201"/>
            <a:ext cx="11991162" cy="1874881"/>
            <a:chOff x="0" y="0"/>
            <a:chExt cx="11991160" cy="1874880"/>
          </a:xfrm>
        </p:grpSpPr>
        <p:grpSp>
          <p:nvGrpSpPr>
            <p:cNvPr id="622" name="Group 1"/>
            <p:cNvGrpSpPr/>
            <p:nvPr/>
          </p:nvGrpSpPr>
          <p:grpSpPr>
            <a:xfrm>
              <a:off x="-1" y="0"/>
              <a:ext cx="11991162" cy="1636316"/>
              <a:chOff x="0" y="-1"/>
              <a:chExt cx="11991160" cy="1636315"/>
            </a:xfrm>
          </p:grpSpPr>
          <p:sp>
            <p:nvSpPr>
              <p:cNvPr id="620" name="TextBox 9"/>
              <p:cNvSpPr txBox="1"/>
              <p:nvPr/>
            </p:nvSpPr>
            <p:spPr>
              <a:xfrm>
                <a:off x="2100398" y="69719"/>
                <a:ext cx="9890762" cy="929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sz="4800">
                    <a:latin typeface="Avenir Heavy"/>
                    <a:ea typeface="Avenir Heavy"/>
                    <a:cs typeface="Avenir Heavy"/>
                    <a:sym typeface="Avenir Heavy"/>
                  </a:defRPr>
                </a:lvl1pPr>
              </a:lstStyle>
              <a:p>
                <a:pPr/>
                <a:r>
                  <a:t>DESCUBRA SUS AHORROS</a:t>
                </a:r>
              </a:p>
            </p:txBody>
          </p:sp>
          <p:pic>
            <p:nvPicPr>
              <p:cNvPr id="621" name="Picture 11" descr="Picture 11"/>
              <p:cNvPicPr>
                <a:picLocks noChangeAspect="1"/>
              </p:cNvPicPr>
              <p:nvPr/>
            </p:nvPicPr>
            <p:blipFill>
              <a:blip r:embed="rId2">
                <a:extLst/>
              </a:blip>
              <a:srcRect l="0" t="2374" r="0" b="2383"/>
              <a:stretch>
                <a:fillRect/>
              </a:stretch>
            </p:blipFill>
            <p:spPr>
              <a:xfrm>
                <a:off x="-1" y="-2"/>
                <a:ext cx="1718762" cy="16363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8" y="0"/>
                    </a:moveTo>
                    <a:cubicBezTo>
                      <a:pt x="4833" y="0"/>
                      <a:pt x="0" y="4837"/>
                      <a:pt x="0" y="10803"/>
                    </a:cubicBezTo>
                    <a:cubicBezTo>
                      <a:pt x="0" y="16768"/>
                      <a:pt x="4833" y="21600"/>
                      <a:pt x="10798" y="21600"/>
                    </a:cubicBezTo>
                    <a:cubicBezTo>
                      <a:pt x="16761" y="21600"/>
                      <a:pt x="21600" y="16768"/>
                      <a:pt x="21600" y="10803"/>
                    </a:cubicBezTo>
                    <a:cubicBezTo>
                      <a:pt x="21600" y="4837"/>
                      <a:pt x="16761" y="0"/>
                      <a:pt x="10798" y="0"/>
                    </a:cubicBezTo>
                    <a:close/>
                  </a:path>
                </a:pathLst>
              </a:custGeom>
              <a:ln w="12700" cap="flat">
                <a:noFill/>
                <a:miter lim="400000"/>
              </a:ln>
              <a:effectLst/>
            </p:spPr>
          </p:pic>
        </p:grpSp>
        <p:sp>
          <p:nvSpPr>
            <p:cNvPr id="623" name="TextBox 5"/>
            <p:cNvSpPr txBox="1"/>
            <p:nvPr/>
          </p:nvSpPr>
          <p:spPr>
            <a:xfrm>
              <a:off x="2149383" y="818242"/>
              <a:ext cx="4635683" cy="1056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cap="all" sz="2800">
                  <a:solidFill>
                    <a:srgbClr val="A4834A"/>
                  </a:solidFill>
                </a:defRPr>
              </a:lvl1pPr>
            </a:lstStyle>
            <a:p>
              <a:pPr/>
              <a:r>
                <a:t>PÁGUELE A SU FAMILIA PRIMERO</a:t>
              </a:r>
            </a:p>
          </p:txBody>
        </p:sp>
      </p:grpSp>
      <p:grpSp>
        <p:nvGrpSpPr>
          <p:cNvPr id="629" name="Agrupar"/>
          <p:cNvGrpSpPr/>
          <p:nvPr/>
        </p:nvGrpSpPr>
        <p:grpSpPr>
          <a:xfrm>
            <a:off x="2831506" y="4770640"/>
            <a:ext cx="13380681" cy="1636317"/>
            <a:chOff x="0" y="0"/>
            <a:chExt cx="13380678" cy="1636315"/>
          </a:xfrm>
        </p:grpSpPr>
        <p:grpSp>
          <p:nvGrpSpPr>
            <p:cNvPr id="627" name="Group 10"/>
            <p:cNvGrpSpPr/>
            <p:nvPr/>
          </p:nvGrpSpPr>
          <p:grpSpPr>
            <a:xfrm>
              <a:off x="-1" y="0"/>
              <a:ext cx="12029854" cy="1636316"/>
              <a:chOff x="0" y="-1"/>
              <a:chExt cx="12029852" cy="1636315"/>
            </a:xfrm>
          </p:grpSpPr>
          <p:pic>
            <p:nvPicPr>
              <p:cNvPr id="625" name="Picture 2" descr="Picture 2"/>
              <p:cNvPicPr>
                <a:picLocks noChangeAspect="1"/>
              </p:cNvPicPr>
              <p:nvPr/>
            </p:nvPicPr>
            <p:blipFill>
              <a:blip r:embed="rId3">
                <a:extLst/>
              </a:blip>
              <a:srcRect l="14991" t="0" r="14986" b="10"/>
              <a:stretch>
                <a:fillRect/>
              </a:stretch>
            </p:blipFill>
            <p:spPr>
              <a:xfrm>
                <a:off x="0" y="-2"/>
                <a:ext cx="1718866" cy="16363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8" y="0"/>
                    </a:moveTo>
                    <a:cubicBezTo>
                      <a:pt x="4833" y="0"/>
                      <a:pt x="0" y="4837"/>
                      <a:pt x="0" y="10803"/>
                    </a:cubicBezTo>
                    <a:cubicBezTo>
                      <a:pt x="0" y="16768"/>
                      <a:pt x="4833" y="21600"/>
                      <a:pt x="10798" y="21600"/>
                    </a:cubicBezTo>
                    <a:cubicBezTo>
                      <a:pt x="16762" y="21600"/>
                      <a:pt x="21600" y="16768"/>
                      <a:pt x="21600" y="10803"/>
                    </a:cubicBezTo>
                    <a:cubicBezTo>
                      <a:pt x="21600" y="4837"/>
                      <a:pt x="16762" y="0"/>
                      <a:pt x="10798" y="0"/>
                    </a:cubicBezTo>
                    <a:close/>
                  </a:path>
                </a:pathLst>
              </a:custGeom>
              <a:ln w="12700" cap="flat">
                <a:noFill/>
                <a:miter lim="400000"/>
              </a:ln>
              <a:effectLst/>
            </p:spPr>
          </p:pic>
          <p:sp>
            <p:nvSpPr>
              <p:cNvPr id="626" name="TextBox 3"/>
              <p:cNvSpPr txBox="1"/>
              <p:nvPr/>
            </p:nvSpPr>
            <p:spPr>
              <a:xfrm>
                <a:off x="2139091" y="137008"/>
                <a:ext cx="9890762" cy="929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sz="4800">
                    <a:latin typeface="Avenir Heavy"/>
                    <a:ea typeface="Avenir Heavy"/>
                    <a:cs typeface="Avenir Heavy"/>
                    <a:sym typeface="Avenir Heavy"/>
                  </a:defRPr>
                </a:lvl1pPr>
              </a:lstStyle>
              <a:p>
                <a:pPr/>
                <a:r>
                  <a:t>PERSONALICE SU ESTRATEGIA</a:t>
                </a:r>
              </a:p>
            </p:txBody>
          </p:sp>
        </p:grpSp>
        <p:sp>
          <p:nvSpPr>
            <p:cNvPr id="628" name="TextBox 17"/>
            <p:cNvSpPr txBox="1"/>
            <p:nvPr/>
          </p:nvSpPr>
          <p:spPr>
            <a:xfrm>
              <a:off x="2188075" y="885531"/>
              <a:ext cx="11192604" cy="5740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cap="all" sz="2800">
                  <a:solidFill>
                    <a:srgbClr val="A4834A"/>
                  </a:solidFill>
                </a:defRPr>
              </a:lvl1pPr>
            </a:lstStyle>
            <a:p>
              <a:pPr/>
              <a:r>
                <a:t>APLIQUE LAS 3 REGLAS DEL DINERO</a:t>
              </a:r>
            </a:p>
          </p:txBody>
        </p:sp>
      </p:grpSp>
      <p:grpSp>
        <p:nvGrpSpPr>
          <p:cNvPr id="634" name="Agrupar"/>
          <p:cNvGrpSpPr/>
          <p:nvPr/>
        </p:nvGrpSpPr>
        <p:grpSpPr>
          <a:xfrm>
            <a:off x="2786124" y="6775081"/>
            <a:ext cx="12715752" cy="2110480"/>
            <a:chOff x="0" y="0"/>
            <a:chExt cx="12715751" cy="2110479"/>
          </a:xfrm>
        </p:grpSpPr>
        <p:grpSp>
          <p:nvGrpSpPr>
            <p:cNvPr id="632" name="Group 12"/>
            <p:cNvGrpSpPr/>
            <p:nvPr/>
          </p:nvGrpSpPr>
          <p:grpSpPr>
            <a:xfrm>
              <a:off x="-1" y="-1"/>
              <a:ext cx="12715753" cy="2110481"/>
              <a:chOff x="0" y="0"/>
              <a:chExt cx="12715751" cy="2110479"/>
            </a:xfrm>
          </p:grpSpPr>
          <p:pic>
            <p:nvPicPr>
              <p:cNvPr id="630" name="Picture 4" descr="Picture 4"/>
              <p:cNvPicPr>
                <a:picLocks noChangeAspect="1"/>
              </p:cNvPicPr>
              <p:nvPr/>
            </p:nvPicPr>
            <p:blipFill>
              <a:blip r:embed="rId4">
                <a:extLst/>
              </a:blip>
              <a:srcRect l="15005" t="0" r="15009" b="0"/>
              <a:stretch>
                <a:fillRect/>
              </a:stretch>
            </p:blipFill>
            <p:spPr>
              <a:xfrm>
                <a:off x="-1" y="0"/>
                <a:ext cx="1735139" cy="16521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9"/>
                      <a:pt x="0" y="10803"/>
                    </a:cubicBezTo>
                    <a:cubicBezTo>
                      <a:pt x="0" y="16768"/>
                      <a:pt x="4835" y="21600"/>
                      <a:pt x="10800" y="21600"/>
                    </a:cubicBezTo>
                    <a:cubicBezTo>
                      <a:pt x="16765" y="21600"/>
                      <a:pt x="21600" y="16768"/>
                      <a:pt x="21600" y="10803"/>
                    </a:cubicBezTo>
                    <a:cubicBezTo>
                      <a:pt x="21600" y="4839"/>
                      <a:pt x="16765" y="0"/>
                      <a:pt x="10800" y="0"/>
                    </a:cubicBezTo>
                    <a:close/>
                  </a:path>
                </a:pathLst>
              </a:custGeom>
              <a:ln w="9525" cap="flat">
                <a:solidFill>
                  <a:srgbClr val="DDD9C3"/>
                </a:solidFill>
                <a:prstDash val="solid"/>
                <a:round/>
              </a:ln>
              <a:effectLst/>
            </p:spPr>
          </p:pic>
          <p:sp>
            <p:nvSpPr>
              <p:cNvPr id="631" name="TextBox 18"/>
              <p:cNvSpPr txBox="1"/>
              <p:nvPr/>
            </p:nvSpPr>
            <p:spPr>
              <a:xfrm>
                <a:off x="2168761" y="225349"/>
                <a:ext cx="10546991" cy="18851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defRPr sz="4800">
                    <a:latin typeface="Avenir Heavy"/>
                    <a:ea typeface="Avenir Heavy"/>
                    <a:cs typeface="Avenir Heavy"/>
                    <a:sym typeface="Avenir Heavy"/>
                  </a:defRPr>
                </a:lvl1pPr>
              </a:lstStyle>
              <a:p>
                <a:pPr/>
                <a:r>
                  <a:t>APLIQUE Y CALIFIQUE</a:t>
                </a:r>
              </a:p>
            </p:txBody>
          </p:sp>
        </p:grpSp>
        <p:sp>
          <p:nvSpPr>
            <p:cNvPr id="633" name="TextBox 19"/>
            <p:cNvSpPr txBox="1"/>
            <p:nvPr/>
          </p:nvSpPr>
          <p:spPr>
            <a:xfrm>
              <a:off x="2116093" y="1030324"/>
              <a:ext cx="10484034" cy="1056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cap="all" sz="2800">
                  <a:solidFill>
                    <a:srgbClr val="A4834A"/>
                  </a:solidFill>
                </a:defRPr>
              </a:lvl1pPr>
            </a:lstStyle>
            <a:p>
              <a:pPr/>
              <a:r>
                <a:t>EL TIEMPO ES SU MÁS GRANDE ACTIVO - CUMPLA LAS 3 METAS</a:t>
              </a:r>
            </a:p>
          </p:txBody>
        </p:sp>
      </p:grpSp>
      <p:sp>
        <p:nvSpPr>
          <p:cNvPr id="635" name="EL NUEVO ARTE…"/>
          <p:cNvSpPr txBox="1"/>
          <p:nvPr>
            <p:ph type="title" idx="4294967295"/>
          </p:nvPr>
        </p:nvSpPr>
        <p:spPr>
          <a:xfrm>
            <a:off x="15369461" y="8845681"/>
            <a:ext cx="2924436" cy="863844"/>
          </a:xfrm>
          <a:prstGeom prst="rect">
            <a:avLst/>
          </a:prstGeom>
        </p:spPr>
        <p:txBody>
          <a:bodyPr lIns="34275" tIns="34275" rIns="34275" bIns="34275" anchor="b"/>
          <a:lstStyle/>
          <a:p>
            <a:pPr algn="ctr" defTabSz="610269">
              <a:lnSpc>
                <a:spcPct val="70000"/>
              </a:lnSpc>
              <a:defRPr sz="2726">
                <a:solidFill>
                  <a:srgbClr val="155767"/>
                </a:solidFill>
                <a:effectLst/>
                <a:latin typeface="+mn-lt"/>
                <a:ea typeface="+mn-ea"/>
                <a:cs typeface="+mn-cs"/>
                <a:sym typeface="Avenir Roman"/>
              </a:defRPr>
            </a:pPr>
            <a:r>
              <a:t>EL NUEVO ARTE</a:t>
            </a:r>
          </a:p>
          <a:p>
            <a:pPr algn="ctr" defTabSz="610269">
              <a:lnSpc>
                <a:spcPct val="70000"/>
              </a:lnSpc>
              <a:defRPr sz="2726">
                <a:solidFill>
                  <a:srgbClr val="155767"/>
                </a:solidFill>
                <a:effectLst/>
                <a:latin typeface="+mn-lt"/>
                <a:ea typeface="+mn-ea"/>
                <a:cs typeface="+mn-cs"/>
                <a:sym typeface="Avenir Roman"/>
              </a:defRPr>
            </a:pPr>
            <a:r>
              <a:t>DE VIVIR</a:t>
            </a:r>
          </a:p>
        </p:txBody>
      </p:sp>
      <p:grpSp>
        <p:nvGrpSpPr>
          <p:cNvPr id="641" name="Agrupar"/>
          <p:cNvGrpSpPr/>
          <p:nvPr/>
        </p:nvGrpSpPr>
        <p:grpSpPr>
          <a:xfrm>
            <a:off x="15683966" y="6472759"/>
            <a:ext cx="2295427" cy="2285951"/>
            <a:chOff x="0" y="0"/>
            <a:chExt cx="2295425" cy="2285949"/>
          </a:xfrm>
        </p:grpSpPr>
        <p:pic>
          <p:nvPicPr>
            <p:cNvPr id="636" name="Google Shape;303;p37" descr="Google Shape;303;p37"/>
            <p:cNvPicPr>
              <a:picLocks noChangeAspect="1"/>
            </p:cNvPicPr>
            <p:nvPr/>
          </p:nvPicPr>
          <p:blipFill>
            <a:blip r:embed="rId5">
              <a:extLst/>
            </a:blip>
            <a:stretch>
              <a:fillRect/>
            </a:stretch>
          </p:blipFill>
          <p:spPr>
            <a:xfrm>
              <a:off x="0" y="432644"/>
              <a:ext cx="1557700" cy="1594662"/>
            </a:xfrm>
            <a:prstGeom prst="rect">
              <a:avLst/>
            </a:prstGeom>
            <a:ln w="12700" cap="flat">
              <a:noFill/>
              <a:miter lim="400000"/>
            </a:ln>
            <a:effectLst/>
          </p:spPr>
        </p:pic>
        <p:pic>
          <p:nvPicPr>
            <p:cNvPr id="637" name="Google Shape;304;p37" descr="Google Shape;304;p37"/>
            <p:cNvPicPr>
              <a:picLocks noChangeAspect="1"/>
            </p:cNvPicPr>
            <p:nvPr/>
          </p:nvPicPr>
          <p:blipFill>
            <a:blip r:embed="rId6">
              <a:extLst/>
            </a:blip>
            <a:stretch>
              <a:fillRect/>
            </a:stretch>
          </p:blipFill>
          <p:spPr>
            <a:xfrm>
              <a:off x="169850" y="1463708"/>
              <a:ext cx="2060024" cy="822242"/>
            </a:xfrm>
            <a:prstGeom prst="rect">
              <a:avLst/>
            </a:prstGeom>
            <a:ln w="12700" cap="flat">
              <a:noFill/>
              <a:miter lim="400000"/>
            </a:ln>
            <a:effectLst/>
          </p:spPr>
        </p:pic>
        <p:pic>
          <p:nvPicPr>
            <p:cNvPr id="638" name="Google Shape;305;p37" descr="Google Shape;305;p37"/>
            <p:cNvPicPr>
              <a:picLocks noChangeAspect="1"/>
            </p:cNvPicPr>
            <p:nvPr/>
          </p:nvPicPr>
          <p:blipFill>
            <a:blip r:embed="rId7">
              <a:extLst/>
            </a:blip>
            <a:stretch>
              <a:fillRect/>
            </a:stretch>
          </p:blipFill>
          <p:spPr>
            <a:xfrm>
              <a:off x="453671" y="161423"/>
              <a:ext cx="997508" cy="761734"/>
            </a:xfrm>
            <a:prstGeom prst="rect">
              <a:avLst/>
            </a:prstGeom>
            <a:ln w="12700" cap="flat">
              <a:noFill/>
              <a:miter lim="400000"/>
            </a:ln>
            <a:effectLst/>
          </p:spPr>
        </p:pic>
        <p:pic>
          <p:nvPicPr>
            <p:cNvPr id="639" name="Google Shape;306;p37" descr="Google Shape;306;p37"/>
            <p:cNvPicPr>
              <a:picLocks noChangeAspect="1"/>
            </p:cNvPicPr>
            <p:nvPr/>
          </p:nvPicPr>
          <p:blipFill>
            <a:blip r:embed="rId8">
              <a:extLst/>
            </a:blip>
            <a:stretch>
              <a:fillRect/>
            </a:stretch>
          </p:blipFill>
          <p:spPr>
            <a:xfrm>
              <a:off x="1028181" y="0"/>
              <a:ext cx="817938" cy="968939"/>
            </a:xfrm>
            <a:prstGeom prst="rect">
              <a:avLst/>
            </a:prstGeom>
            <a:ln w="12700" cap="flat">
              <a:noFill/>
              <a:miter lim="400000"/>
            </a:ln>
            <a:effectLst/>
          </p:spPr>
        </p:pic>
        <p:pic>
          <p:nvPicPr>
            <p:cNvPr id="640" name="Google Shape;307;p37" descr="Google Shape;307;p37"/>
            <p:cNvPicPr>
              <a:picLocks noChangeAspect="1"/>
            </p:cNvPicPr>
            <p:nvPr/>
          </p:nvPicPr>
          <p:blipFill>
            <a:blip r:embed="rId9">
              <a:extLst/>
            </a:blip>
            <a:stretch>
              <a:fillRect/>
            </a:stretch>
          </p:blipFill>
          <p:spPr>
            <a:xfrm>
              <a:off x="1498251" y="452681"/>
              <a:ext cx="797175" cy="968940"/>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2" grpId="1" fill="hold">
                                  <p:stCondLst>
                                    <p:cond delay="0"/>
                                  </p:stCondLst>
                                  <p:iterate type="el" backwards="0">
                                    <p:tmAbs val="0"/>
                                  </p:iterate>
                                  <p:childTnLst>
                                    <p:set>
                                      <p:cBhvr>
                                        <p:cTn id="6" fill="hold"/>
                                        <p:tgtEl>
                                          <p:spTgt spid="619"/>
                                        </p:tgtEl>
                                        <p:attrNameLst>
                                          <p:attrName>style.visibility</p:attrName>
                                        </p:attrNameLst>
                                      </p:cBhvr>
                                      <p:to>
                                        <p:strVal val="visible"/>
                                      </p:to>
                                    </p:set>
                                    <p:animEffect filter="wipe(down)" transition="in">
                                      <p:cBhvr>
                                        <p:cTn id="7" dur="500"/>
                                        <p:tgtEl>
                                          <p:spTgt spid="61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624"/>
                                        </p:tgtEl>
                                        <p:attrNameLst>
                                          <p:attrName>style.visibility</p:attrName>
                                        </p:attrNameLst>
                                      </p:cBhvr>
                                      <p:to>
                                        <p:strVal val="visible"/>
                                      </p:to>
                                    </p:set>
                                    <p:animEffect filter="fade" transition="in">
                                      <p:cBhvr>
                                        <p:cTn id="12" dur="1000"/>
                                        <p:tgtEl>
                                          <p:spTgt spid="62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629"/>
                                        </p:tgtEl>
                                        <p:attrNameLst>
                                          <p:attrName>style.visibility</p:attrName>
                                        </p:attrNameLst>
                                      </p:cBhvr>
                                      <p:to>
                                        <p:strVal val="visible"/>
                                      </p:to>
                                    </p:set>
                                    <p:animEffect filter="fade" transition="in">
                                      <p:cBhvr>
                                        <p:cTn id="17" dur="1000"/>
                                        <p:tgtEl>
                                          <p:spTgt spid="629"/>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634"/>
                                        </p:tgtEl>
                                        <p:attrNameLst>
                                          <p:attrName>style.visibility</p:attrName>
                                        </p:attrNameLst>
                                      </p:cBhvr>
                                      <p:to>
                                        <p:strVal val="visible"/>
                                      </p:to>
                                    </p:set>
                                    <p:animEffect filter="fade" transition="in">
                                      <p:cBhvr>
                                        <p:cTn id="22" dur="1000"/>
                                        <p:tgtEl>
                                          <p:spTgt spid="6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29" grpId="3"/>
      <p:bldP build="whole" bldLvl="1" animBg="1" rev="0" advAuto="0" spid="624" grpId="2"/>
      <p:bldP build="whole" bldLvl="1" animBg="1" rev="0" advAuto="0" spid="619" grpId="1"/>
      <p:bldP build="whole" bldLvl="1" animBg="1" rev="0" advAuto="0" spid="634" grpId="4"/>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3" name="ANTES DE PLANEAR EL FUTURO DE SUS HIJOS CONSIDERe lo SIGUIENTE"/>
          <p:cNvSpPr txBox="1"/>
          <p:nvPr>
            <p:ph type="title" idx="4294967295"/>
          </p:nvPr>
        </p:nvSpPr>
        <p:spPr>
          <a:xfrm>
            <a:off x="1249162" y="457535"/>
            <a:ext cx="15923305" cy="1280870"/>
          </a:xfrm>
          <a:prstGeom prst="rect">
            <a:avLst/>
          </a:prstGeom>
        </p:spPr>
        <p:txBody>
          <a:bodyPr lIns="0" tIns="0" rIns="0" bIns="0" anchor="b"/>
          <a:lstStyle/>
          <a:p>
            <a:pPr algn="ctr" defTabSz="402336">
              <a:lnSpc>
                <a:spcPct val="90000"/>
              </a:lnSpc>
              <a:defRPr cap="all" spc="264" sz="1408">
                <a:solidFill>
                  <a:srgbClr val="36393B"/>
                </a:solidFill>
                <a:effectLst/>
                <a:latin typeface="+mj-lt"/>
                <a:ea typeface="+mj-ea"/>
                <a:cs typeface="+mj-cs"/>
                <a:sym typeface="Avenir Book"/>
              </a:defRPr>
            </a:pPr>
            <a:r>
              <a:rPr spc="0" sz="5280">
                <a:solidFill>
                  <a:srgbClr val="000000"/>
                </a:solidFill>
                <a:latin typeface="Avenir Medium"/>
                <a:ea typeface="Avenir Medium"/>
                <a:cs typeface="Avenir Medium"/>
                <a:sym typeface="Avenir Medium"/>
              </a:rPr>
              <a:t>ANTES DE PLANEAR EL FUTURO DE SUS HIJOS</a:t>
            </a:r>
            <a:br>
              <a:rPr spc="422" sz="5280"/>
            </a:br>
            <a:r>
              <a:rPr spc="264" sz="2640"/>
              <a:t>CONSIDERe lo SIGUIENTE</a:t>
            </a:r>
          </a:p>
        </p:txBody>
      </p:sp>
      <p:sp>
        <p:nvSpPr>
          <p:cNvPr id="344" name="Aumento de los costos de educación y vivienda…"/>
          <p:cNvSpPr txBox="1"/>
          <p:nvPr>
            <p:ph type="body" sz="half" idx="4294967295"/>
          </p:nvPr>
        </p:nvSpPr>
        <p:spPr>
          <a:xfrm>
            <a:off x="1574800" y="1163748"/>
            <a:ext cx="15272030" cy="4812309"/>
          </a:xfrm>
          <a:prstGeom prst="rect">
            <a:avLst/>
          </a:prstGeom>
        </p:spPr>
        <p:txBody>
          <a:bodyPr lIns="45719" tIns="45719" rIns="45719" bIns="45719"/>
          <a:lstStyle/>
          <a:p>
            <a:pPr marL="342899" indent="-342899" defTabSz="457200">
              <a:lnSpc>
                <a:spcPct val="100000"/>
              </a:lnSpc>
              <a:spcBef>
                <a:spcPts val="700"/>
              </a:spcBef>
              <a:buSzPct val="100000"/>
              <a:buFont typeface="Arial"/>
              <a:buChar char="•"/>
              <a:defRPr sz="4400">
                <a:solidFill>
                  <a:srgbClr val="000000"/>
                </a:solidFill>
              </a:defRPr>
            </a:pPr>
          </a:p>
          <a:p>
            <a:pPr marL="342899" indent="-342899" defTabSz="457200">
              <a:lnSpc>
                <a:spcPct val="100000"/>
              </a:lnSpc>
              <a:spcBef>
                <a:spcPts val="700"/>
              </a:spcBef>
              <a:buSzPct val="100000"/>
              <a:buFont typeface="Arial"/>
              <a:buChar char="•"/>
              <a:defRPr sz="4400">
                <a:solidFill>
                  <a:srgbClr val="000000"/>
                </a:solidFill>
              </a:defRPr>
            </a:pPr>
            <a:r>
              <a:t>Aumento de los costos de educación y vivienda</a:t>
            </a:r>
          </a:p>
          <a:p>
            <a:pPr marL="342899" indent="-342899" defTabSz="457200">
              <a:lnSpc>
                <a:spcPct val="100000"/>
              </a:lnSpc>
              <a:spcBef>
                <a:spcPts val="700"/>
              </a:spcBef>
              <a:buSzPct val="100000"/>
              <a:buFont typeface="Arial"/>
              <a:buChar char="•"/>
              <a:defRPr sz="4400">
                <a:solidFill>
                  <a:srgbClr val="000000"/>
                </a:solidFill>
              </a:defRPr>
            </a:pPr>
            <a:r>
              <a:t>Impuestos e inflación que afectan los ahorros</a:t>
            </a:r>
          </a:p>
          <a:p>
            <a:pPr marL="342899" indent="-342899" defTabSz="457200">
              <a:lnSpc>
                <a:spcPct val="100000"/>
              </a:lnSpc>
              <a:spcBef>
                <a:spcPts val="700"/>
              </a:spcBef>
              <a:buSzPct val="100000"/>
              <a:buFont typeface="Arial"/>
              <a:buChar char="•"/>
              <a:defRPr sz="4400">
                <a:solidFill>
                  <a:srgbClr val="000000"/>
                </a:solidFill>
              </a:defRPr>
            </a:pPr>
            <a:r>
              <a:t>La mayoría de las familias comienzan demasiado tarde, perdiendo años de crecimiento compuesto</a:t>
            </a:r>
          </a:p>
        </p:txBody>
      </p:sp>
      <p:sp>
        <p:nvSpPr>
          <p:cNvPr id="345" name="Title 1"/>
          <p:cNvSpPr txBox="1"/>
          <p:nvPr/>
        </p:nvSpPr>
        <p:spPr>
          <a:xfrm>
            <a:off x="5096014" y="5185365"/>
            <a:ext cx="8229601"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defTabSz="457200">
              <a:defRPr sz="4400">
                <a:latin typeface="Avenir Medium"/>
                <a:ea typeface="Avenir Medium"/>
                <a:cs typeface="Avenir Medium"/>
                <a:sym typeface="Avenir Medium"/>
              </a:defRPr>
            </a:lvl1pPr>
          </a:lstStyle>
          <a:p>
            <a:pPr/>
            <a:r>
              <a:t>¿Por qué empezar pronto?</a:t>
            </a:r>
          </a:p>
        </p:txBody>
      </p:sp>
      <p:sp>
        <p:nvSpPr>
          <p:cNvPr id="346" name="Content Placeholder 2"/>
          <p:cNvSpPr txBox="1"/>
          <p:nvPr/>
        </p:nvSpPr>
        <p:spPr>
          <a:xfrm>
            <a:off x="1679773" y="6264521"/>
            <a:ext cx="15062083" cy="300871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08609" indent="-308609" defTabSz="411479">
              <a:spcBef>
                <a:spcPts val="600"/>
              </a:spcBef>
              <a:buSzPct val="100000"/>
              <a:buFont typeface="Arial"/>
              <a:buChar char="•"/>
              <a:defRPr sz="3959"/>
            </a:pPr>
            <a:r>
              <a:t>Haga más que solo planear para la universidad</a:t>
            </a:r>
          </a:p>
          <a:p>
            <a:pPr marL="308609" indent="-308609" defTabSz="411479">
              <a:spcBef>
                <a:spcPts val="600"/>
              </a:spcBef>
              <a:buSzPct val="100000"/>
              <a:buFont typeface="Arial"/>
              <a:buChar char="•"/>
              <a:defRPr sz="3959"/>
            </a:pPr>
            <a:r>
              <a:t>Más años de crecimiento libre de impuestos</a:t>
            </a:r>
          </a:p>
          <a:p>
            <a:pPr marL="308609" indent="-308609" defTabSz="411479">
              <a:spcBef>
                <a:spcPts val="600"/>
              </a:spcBef>
              <a:buSzPct val="100000"/>
              <a:buFont typeface="Arial"/>
              <a:buChar char="•"/>
              <a:defRPr sz="3959"/>
            </a:pPr>
            <a:r>
              <a:t>Valor del dinero en el tiempo: pequeñas cantidades crecen exponencialmente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45"/>
                                        </p:tgtEl>
                                        <p:attrNameLst>
                                          <p:attrName>style.visibility</p:attrName>
                                        </p:attrNameLst>
                                      </p:cBhvr>
                                      <p:to>
                                        <p:strVal val="visible"/>
                                      </p:to>
                                    </p:set>
                                    <p:animEffect filter="fade" transition="in">
                                      <p:cBhvr>
                                        <p:cTn id="7" dur="1000"/>
                                        <p:tgtEl>
                                          <p:spTgt spid="34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346"/>
                                        </p:tgtEl>
                                        <p:attrNameLst>
                                          <p:attrName>style.visibility</p:attrName>
                                        </p:attrNameLst>
                                      </p:cBhvr>
                                      <p:to>
                                        <p:strVal val="visible"/>
                                      </p:to>
                                    </p:set>
                                    <p:animEffect filter="fade" transition="in">
                                      <p:cBhvr>
                                        <p:cTn id="12" dur="1000"/>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6" grpId="2"/>
      <p:bldP build="whole" bldLvl="1" animBg="1" rev="0" advAuto="0" spid="345"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8" name="TextBox 1"/>
          <p:cNvSpPr txBox="1"/>
          <p:nvPr/>
        </p:nvSpPr>
        <p:spPr>
          <a:xfrm>
            <a:off x="68578" y="146336"/>
            <a:ext cx="18150842" cy="1381760"/>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lvl1pPr algn="ctr" defTabSz="1371600">
              <a:defRPr sz="7200">
                <a:latin typeface="Avenir Heavy"/>
                <a:ea typeface="Avenir Heavy"/>
                <a:cs typeface="Avenir Heavy"/>
                <a:sym typeface="Avenir Heavy"/>
              </a:defRPr>
            </a:lvl1pPr>
          </a:lstStyle>
          <a:p>
            <a:pPr/>
            <a:r>
              <a:t>¿CUÁNTO LE COSTARÁ?</a:t>
            </a:r>
          </a:p>
        </p:txBody>
      </p:sp>
      <p:sp>
        <p:nvSpPr>
          <p:cNvPr id="349" name="Rectangle 2"/>
          <p:cNvSpPr/>
          <p:nvPr/>
        </p:nvSpPr>
        <p:spPr>
          <a:xfrm>
            <a:off x="4533151" y="8249022"/>
            <a:ext cx="10986251" cy="443761"/>
          </a:xfrm>
          <a:prstGeom prst="rect">
            <a:avLst/>
          </a:prstGeom>
          <a:solidFill>
            <a:schemeClr val="accent6">
              <a:lumOff val="18921"/>
            </a:schemeClr>
          </a:solidFill>
          <a:ln w="12700">
            <a:miter lim="400000"/>
          </a:ln>
        </p:spPr>
        <p:txBody>
          <a:bodyPr lIns="68577" tIns="68577" rIns="68577" bIns="68577" anchor="ctr"/>
          <a:lstStyle/>
          <a:p>
            <a:pPr algn="ctr" defTabSz="685800">
              <a:defRPr sz="2600">
                <a:solidFill>
                  <a:srgbClr val="FFFFFF"/>
                </a:solidFill>
                <a:latin typeface="Corbel"/>
                <a:ea typeface="Corbel"/>
                <a:cs typeface="Corbel"/>
                <a:sym typeface="Corbel"/>
              </a:defRPr>
            </a:pPr>
          </a:p>
        </p:txBody>
      </p:sp>
      <p:sp>
        <p:nvSpPr>
          <p:cNvPr id="350" name="Rectangle 25"/>
          <p:cNvSpPr txBox="1"/>
          <p:nvPr/>
        </p:nvSpPr>
        <p:spPr>
          <a:xfrm>
            <a:off x="2499140" y="9076501"/>
            <a:ext cx="14098900" cy="746755"/>
          </a:xfrm>
          <a:prstGeom prst="rect">
            <a:avLst/>
          </a:prstGeom>
          <a:ln w="12700">
            <a:miter lim="400000"/>
          </a:ln>
          <a:extLst>
            <a:ext uri="{C572A759-6A51-4108-AA02-DFA0A04FC94B}">
              <ma14:wrappingTextBoxFlag xmlns:ma14="http://schemas.microsoft.com/office/mac/drawingml/2011/main" val="1"/>
            </a:ext>
          </a:extLst>
        </p:spPr>
        <p:txBody>
          <a:bodyPr lIns="68577" tIns="68577" rIns="68577" bIns="68577" anchor="b">
            <a:spAutoFit/>
          </a:bodyPr>
          <a:lstStyle/>
          <a:p>
            <a:pPr defTabSz="685800">
              <a:defRPr i="1" sz="1400">
                <a:solidFill>
                  <a:srgbClr val="4B4B4B"/>
                </a:solidFill>
                <a:latin typeface="Corbel"/>
                <a:ea typeface="Corbel"/>
                <a:cs typeface="Corbel"/>
                <a:sym typeface="Corbel"/>
              </a:defRPr>
            </a:pPr>
            <a:br/>
            <a:r>
              <a:t>* Projected costs estimated base on data from the National Center for Education Statistics with a conservative 5% increase.</a:t>
            </a:r>
            <a:br/>
            <a:r>
              <a:t>National Center for Education Statistics – Digest of Education Statistics. https://nces.ed.gov/programs/digest/d20/tables/dt20_330.10.asp?current=yes. Accessed 05 May 2021.</a:t>
            </a:r>
          </a:p>
        </p:txBody>
      </p:sp>
      <p:graphicFrame>
        <p:nvGraphicFramePr>
          <p:cNvPr id="351" name="Table 1"/>
          <p:cNvGraphicFramePr/>
          <p:nvPr/>
        </p:nvGraphicFramePr>
        <p:xfrm>
          <a:off x="4738351" y="1442965"/>
          <a:ext cx="10741698" cy="7655599"/>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759112"/>
                <a:gridCol w="2679552"/>
                <a:gridCol w="3043381"/>
                <a:gridCol w="3248538"/>
              </a:tblGrid>
              <a:tr h="383434">
                <a:tc rowSpan="2">
                  <a:txBody>
                    <a:bodyPr/>
                    <a:lstStyle/>
                    <a:p>
                      <a:pPr defTabSz="1028700">
                        <a:defRPr sz="1800"/>
                      </a:pPr>
                      <a:r>
                        <a:rPr b="1" i="1">
                          <a:solidFill>
                            <a:srgbClr val="404040"/>
                          </a:solidFill>
                          <a:latin typeface="Helvetica"/>
                          <a:ea typeface="Helvetica"/>
                          <a:cs typeface="Helvetica"/>
                          <a:sym typeface="Helvetica"/>
                        </a:rPr>
                        <a:t>Número de años hasta la universidad</a:t>
                      </a:r>
                    </a:p>
                  </a:txBody>
                  <a:tcPr marL="26663" marR="26663" marT="26663" marB="26663"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gridSpan="3">
                  <a:txBody>
                    <a:bodyPr/>
                    <a:lstStyle/>
                    <a:p>
                      <a:pPr defTabSz="1028700">
                        <a:defRPr sz="1800"/>
                      </a:pPr>
                      <a:r>
                        <a:rPr b="1" i="1" sz="2000">
                          <a:solidFill>
                            <a:srgbClr val="404040"/>
                          </a:solidFill>
                          <a:latin typeface="Helvetica"/>
                          <a:ea typeface="Helvetica"/>
                          <a:cs typeface="Helvetica"/>
                          <a:sym typeface="Helvetica"/>
                        </a:rPr>
                        <a:t>Costo estimado de matrícula de 4 años*</a:t>
                      </a:r>
                    </a:p>
                  </a:txBody>
                  <a:tcPr marL="26663" marR="26663" marT="26663" marB="26663" anchor="ctr" anchorCtr="0" horzOverflow="overflow">
                    <a:lnL w="12700">
                      <a:solidFill>
                        <a:srgbClr val="000000"/>
                      </a:solidFill>
                    </a:lnL>
                    <a:lnR w="12700">
                      <a:miter lim="400000"/>
                    </a:lnR>
                    <a:lnT w="12700">
                      <a:solidFill>
                        <a:srgbClr val="000000"/>
                      </a:solidFill>
                    </a:lnT>
                    <a:lnB w="12700">
                      <a:solidFill>
                        <a:srgbClr val="000000"/>
                      </a:solidFill>
                    </a:lnB>
                    <a:noFill/>
                  </a:tcPr>
                </a:tc>
                <a:tc hMerge="1">
                  <a:tcPr/>
                </a:tc>
                <a:tc hMerge="1">
                  <a:tcPr/>
                </a:tc>
              </a:tr>
              <a:tr h="847695">
                <a:tc vMerge="1">
                  <a:tcPr/>
                </a:tc>
                <a:tc>
                  <a:txBody>
                    <a:bodyPr/>
                    <a:lstStyle/>
                    <a:p>
                      <a:pPr defTabSz="1028700">
                        <a:defRPr sz="1800"/>
                      </a:pPr>
                      <a:r>
                        <a:rPr b="1" i="1">
                          <a:solidFill>
                            <a:srgbClr val="404040"/>
                          </a:solidFill>
                          <a:latin typeface="Helvetica"/>
                          <a:ea typeface="Helvetica"/>
                          <a:cs typeface="Helvetica"/>
                          <a:sym typeface="Helvetica"/>
                        </a:rPr>
                        <a:t>Pública (en el estado)</a:t>
                      </a:r>
                    </a:p>
                  </a:txBody>
                  <a:tcPr marL="26663" marR="26663" marT="26663" marB="26663"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6">
                        <a:lumOff val="18921"/>
                      </a:schemeClr>
                    </a:solidFill>
                  </a:tcPr>
                </a:tc>
                <a:tc>
                  <a:txBody>
                    <a:bodyPr/>
                    <a:lstStyle/>
                    <a:p>
                      <a:pPr defTabSz="1028700">
                        <a:defRPr sz="1800"/>
                      </a:pPr>
                      <a:r>
                        <a:rPr b="1" i="1">
                          <a:solidFill>
                            <a:srgbClr val="404040"/>
                          </a:solidFill>
                          <a:latin typeface="Helvetica"/>
                          <a:ea typeface="Helvetica"/>
                          <a:cs typeface="Helvetica"/>
                          <a:sym typeface="Helvetica"/>
                        </a:rPr>
                        <a:t>Pública (fuera del estado)</a:t>
                      </a:r>
                    </a:p>
                  </a:txBody>
                  <a:tcPr marL="26663" marR="26663" marT="26663" marB="26663"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6">
                        <a:lumOff val="18921"/>
                      </a:schemeClr>
                    </a:solidFill>
                  </a:tcPr>
                </a:tc>
                <a:tc>
                  <a:txBody>
                    <a:bodyPr/>
                    <a:lstStyle/>
                    <a:p>
                      <a:pPr defTabSz="1028700">
                        <a:defRPr sz="1800"/>
                      </a:pPr>
                      <a:r>
                        <a:rPr b="1" i="1">
                          <a:solidFill>
                            <a:srgbClr val="404040"/>
                          </a:solidFill>
                          <a:latin typeface="Helvetica"/>
                          <a:ea typeface="Helvetica"/>
                          <a:cs typeface="Helvetica"/>
                          <a:sym typeface="Helvetica"/>
                        </a:rPr>
                        <a:t>Privada</a:t>
                      </a:r>
                    </a:p>
                  </a:txBody>
                  <a:tcPr marL="26663" marR="26663" marT="26663" marB="26663"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6">
                        <a:lumOff val="18921"/>
                      </a:schemeClr>
                    </a:solidFill>
                  </a:tcPr>
                </a:tc>
              </a:tr>
              <a:tr h="321196">
                <a:tc>
                  <a:txBody>
                    <a:bodyPr/>
                    <a:lstStyle/>
                    <a:p>
                      <a:pPr defTabSz="1028700">
                        <a:defRPr sz="1800"/>
                      </a:pPr>
                      <a:r>
                        <a:rPr b="1" i="1" sz="1600">
                          <a:solidFill>
                            <a:srgbClr val="404040"/>
                          </a:solidFill>
                          <a:latin typeface="Helvetica"/>
                          <a:ea typeface="Helvetica"/>
                          <a:cs typeface="Helvetica"/>
                          <a:sym typeface="Helvetica"/>
                        </a:rPr>
                        <a:t>1 (2022)</a:t>
                      </a:r>
                    </a:p>
                  </a:txBody>
                  <a:tcPr marL="26663" marR="26663" marT="26663" marB="26663"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$46,647</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$138,215</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$163,503</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321196">
                <a:tc>
                  <a:txBody>
                    <a:bodyPr/>
                    <a:lstStyle/>
                    <a:p>
                      <a:pPr defTabSz="1028700">
                        <a:defRPr sz="1800"/>
                      </a:pPr>
                      <a:r>
                        <a:rPr b="1" i="1" sz="1600">
                          <a:solidFill>
                            <a:srgbClr val="404040"/>
                          </a:solidFill>
                          <a:latin typeface="Helvetica"/>
                          <a:ea typeface="Helvetica"/>
                          <a:cs typeface="Helvetica"/>
                          <a:sym typeface="Helvetica"/>
                        </a:rPr>
                        <a:t>2</a:t>
                      </a:r>
                    </a:p>
                  </a:txBody>
                  <a:tcPr marL="26663" marR="26663" marT="26663" marB="26663"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$48,979</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$145,126</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$171,678</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321196">
                <a:tc>
                  <a:txBody>
                    <a:bodyPr/>
                    <a:lstStyle/>
                    <a:p>
                      <a:pPr defTabSz="1028700">
                        <a:defRPr sz="1800"/>
                      </a:pPr>
                      <a:r>
                        <a:rPr b="1" i="1" sz="1600">
                          <a:solidFill>
                            <a:srgbClr val="404040"/>
                          </a:solidFill>
                          <a:latin typeface="Helvetica"/>
                          <a:ea typeface="Helvetica"/>
                          <a:cs typeface="Helvetica"/>
                          <a:sym typeface="Helvetica"/>
                        </a:rPr>
                        <a:t>3</a:t>
                      </a:r>
                    </a:p>
                  </a:txBody>
                  <a:tcPr marL="26663" marR="26663" marT="26663" marB="26663"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$51,428</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$152,382</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$180,262</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321196">
                <a:tc>
                  <a:txBody>
                    <a:bodyPr/>
                    <a:lstStyle/>
                    <a:p>
                      <a:pPr defTabSz="1028700">
                        <a:defRPr sz="1800"/>
                      </a:pPr>
                      <a:r>
                        <a:rPr b="1" i="1" sz="1600">
                          <a:solidFill>
                            <a:srgbClr val="404040"/>
                          </a:solidFill>
                          <a:latin typeface="Helvetica"/>
                          <a:ea typeface="Helvetica"/>
                          <a:cs typeface="Helvetica"/>
                          <a:sym typeface="Helvetica"/>
                        </a:rPr>
                        <a:t>4</a:t>
                      </a:r>
                    </a:p>
                  </a:txBody>
                  <a:tcPr marL="26663" marR="26663" marT="26663" marB="26663"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$54,000</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$160,001</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$189,275</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321196">
                <a:tc>
                  <a:txBody>
                    <a:bodyPr/>
                    <a:lstStyle/>
                    <a:p>
                      <a:pPr defTabSz="1028700">
                        <a:defRPr sz="1800"/>
                      </a:pPr>
                      <a:r>
                        <a:rPr b="1" i="1" sz="1600">
                          <a:solidFill>
                            <a:srgbClr val="404040"/>
                          </a:solidFill>
                          <a:latin typeface="Helvetica"/>
                          <a:ea typeface="Helvetica"/>
                          <a:cs typeface="Helvetica"/>
                          <a:sym typeface="Helvetica"/>
                        </a:rPr>
                        <a:t>5</a:t>
                      </a:r>
                    </a:p>
                  </a:txBody>
                  <a:tcPr marL="26663" marR="26663" marT="26663" marB="26663"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$56,700</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$168,001</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$198,739</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321196">
                <a:tc>
                  <a:txBody>
                    <a:bodyPr/>
                    <a:lstStyle/>
                    <a:p>
                      <a:pPr defTabSz="1028700">
                        <a:defRPr sz="1800"/>
                      </a:pPr>
                      <a:r>
                        <a:rPr b="1" i="1" sz="1600">
                          <a:solidFill>
                            <a:srgbClr val="404040"/>
                          </a:solidFill>
                          <a:latin typeface="Helvetica"/>
                          <a:ea typeface="Helvetica"/>
                          <a:cs typeface="Helvetica"/>
                          <a:sym typeface="Helvetica"/>
                        </a:rPr>
                        <a:t>6</a:t>
                      </a:r>
                    </a:p>
                  </a:txBody>
                  <a:tcPr marL="26663" marR="26663" marT="26663" marB="26663"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$59,535</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$176,401</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$208,675</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321196">
                <a:tc>
                  <a:txBody>
                    <a:bodyPr/>
                    <a:lstStyle/>
                    <a:p>
                      <a:pPr defTabSz="1028700">
                        <a:defRPr sz="1800"/>
                      </a:pPr>
                      <a:r>
                        <a:rPr b="1" i="1" sz="1600">
                          <a:solidFill>
                            <a:srgbClr val="404040"/>
                          </a:solidFill>
                          <a:latin typeface="Helvetica"/>
                          <a:ea typeface="Helvetica"/>
                          <a:cs typeface="Helvetica"/>
                          <a:sym typeface="Helvetica"/>
                        </a:rPr>
                        <a:t>7</a:t>
                      </a:r>
                    </a:p>
                  </a:txBody>
                  <a:tcPr marL="26663" marR="26663" marT="26663" marB="26663"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$62,511</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$185,221</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$219,109</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321196">
                <a:tc>
                  <a:txBody>
                    <a:bodyPr/>
                    <a:lstStyle/>
                    <a:p>
                      <a:pPr defTabSz="1028700">
                        <a:defRPr sz="1800"/>
                      </a:pPr>
                      <a:r>
                        <a:rPr b="1" i="1" sz="1600">
                          <a:solidFill>
                            <a:srgbClr val="404040"/>
                          </a:solidFill>
                          <a:latin typeface="Helvetica"/>
                          <a:ea typeface="Helvetica"/>
                          <a:cs typeface="Helvetica"/>
                          <a:sym typeface="Helvetica"/>
                        </a:rPr>
                        <a:t>8</a:t>
                      </a:r>
                    </a:p>
                  </a:txBody>
                  <a:tcPr marL="26663" marR="26663" marT="26663" marB="26663"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$65,637</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$194,482</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$230,065</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321196">
                <a:tc>
                  <a:txBody>
                    <a:bodyPr/>
                    <a:lstStyle/>
                    <a:p>
                      <a:pPr defTabSz="1028700">
                        <a:defRPr sz="1800"/>
                      </a:pPr>
                      <a:r>
                        <a:rPr b="1" i="1" sz="1600">
                          <a:solidFill>
                            <a:srgbClr val="404040"/>
                          </a:solidFill>
                          <a:latin typeface="Helvetica"/>
                          <a:ea typeface="Helvetica"/>
                          <a:cs typeface="Helvetica"/>
                          <a:sym typeface="Helvetica"/>
                        </a:rPr>
                        <a:t>9</a:t>
                      </a:r>
                    </a:p>
                  </a:txBody>
                  <a:tcPr marL="26663" marR="26663" marT="26663" marB="26663"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$68,919</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$204,206</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$241,568</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321196">
                <a:tc>
                  <a:txBody>
                    <a:bodyPr/>
                    <a:lstStyle/>
                    <a:p>
                      <a:pPr defTabSz="1028700">
                        <a:defRPr sz="1800"/>
                      </a:pPr>
                      <a:r>
                        <a:rPr b="1" i="1" sz="1600">
                          <a:solidFill>
                            <a:srgbClr val="404040"/>
                          </a:solidFill>
                          <a:latin typeface="Helvetica"/>
                          <a:ea typeface="Helvetica"/>
                          <a:cs typeface="Helvetica"/>
                          <a:sym typeface="Helvetica"/>
                        </a:rPr>
                        <a:t>10</a:t>
                      </a:r>
                    </a:p>
                  </a:txBody>
                  <a:tcPr marL="26663" marR="26663" marT="26663" marB="26663"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$72,365</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$214,417</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$253,646</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321196">
                <a:tc>
                  <a:txBody>
                    <a:bodyPr/>
                    <a:lstStyle/>
                    <a:p>
                      <a:pPr defTabSz="1028700">
                        <a:defRPr sz="1800"/>
                      </a:pPr>
                      <a:r>
                        <a:rPr b="1" i="1" sz="1600">
                          <a:solidFill>
                            <a:srgbClr val="404040"/>
                          </a:solidFill>
                          <a:latin typeface="Helvetica"/>
                          <a:ea typeface="Helvetica"/>
                          <a:cs typeface="Helvetica"/>
                          <a:sym typeface="Helvetica"/>
                        </a:rPr>
                        <a:t>11</a:t>
                      </a:r>
                    </a:p>
                  </a:txBody>
                  <a:tcPr marL="26663" marR="26663" marT="26663" marB="26663"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$75,983</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$225,137</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$266,329</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321196">
                <a:tc>
                  <a:txBody>
                    <a:bodyPr/>
                    <a:lstStyle/>
                    <a:p>
                      <a:pPr defTabSz="1028700">
                        <a:defRPr sz="1800"/>
                      </a:pPr>
                      <a:r>
                        <a:rPr b="1" i="1" sz="1600">
                          <a:solidFill>
                            <a:srgbClr val="404040"/>
                          </a:solidFill>
                          <a:latin typeface="Helvetica"/>
                          <a:ea typeface="Helvetica"/>
                          <a:cs typeface="Helvetica"/>
                          <a:sym typeface="Helvetica"/>
                        </a:rPr>
                        <a:t>12</a:t>
                      </a:r>
                    </a:p>
                  </a:txBody>
                  <a:tcPr marL="26663" marR="26663" marT="26663" marB="26663"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$79,782</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$236,394</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$279,645</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321196">
                <a:tc>
                  <a:txBody>
                    <a:bodyPr/>
                    <a:lstStyle/>
                    <a:p>
                      <a:pPr defTabSz="1028700">
                        <a:defRPr sz="1800"/>
                      </a:pPr>
                      <a:r>
                        <a:rPr b="1" i="1" sz="1600">
                          <a:solidFill>
                            <a:srgbClr val="404040"/>
                          </a:solidFill>
                          <a:latin typeface="Helvetica"/>
                          <a:ea typeface="Helvetica"/>
                          <a:cs typeface="Helvetica"/>
                          <a:sym typeface="Helvetica"/>
                        </a:rPr>
                        <a:t>13</a:t>
                      </a:r>
                    </a:p>
                  </a:txBody>
                  <a:tcPr marL="26663" marR="26663" marT="26663" marB="26663"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$83,771</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$248,214</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$293,627</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321196">
                <a:tc>
                  <a:txBody>
                    <a:bodyPr/>
                    <a:lstStyle/>
                    <a:p>
                      <a:pPr defTabSz="1028700">
                        <a:defRPr sz="1800"/>
                      </a:pPr>
                      <a:r>
                        <a:rPr b="1" i="1" sz="1600">
                          <a:solidFill>
                            <a:srgbClr val="404040"/>
                          </a:solidFill>
                          <a:latin typeface="Helvetica"/>
                          <a:ea typeface="Helvetica"/>
                          <a:cs typeface="Helvetica"/>
                          <a:sym typeface="Helvetica"/>
                        </a:rPr>
                        <a:t>14</a:t>
                      </a:r>
                    </a:p>
                  </a:txBody>
                  <a:tcPr marL="26663" marR="26663" marT="26663" marB="26663"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$87,960</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$260,625</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$308,309</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321196">
                <a:tc>
                  <a:txBody>
                    <a:bodyPr/>
                    <a:lstStyle/>
                    <a:p>
                      <a:pPr defTabSz="1028700">
                        <a:defRPr sz="1800"/>
                      </a:pPr>
                      <a:r>
                        <a:rPr b="1" i="1" sz="1600">
                          <a:solidFill>
                            <a:srgbClr val="404040"/>
                          </a:solidFill>
                          <a:latin typeface="Helvetica"/>
                          <a:ea typeface="Helvetica"/>
                          <a:cs typeface="Helvetica"/>
                          <a:sym typeface="Helvetica"/>
                        </a:rPr>
                        <a:t>15</a:t>
                      </a:r>
                    </a:p>
                  </a:txBody>
                  <a:tcPr marL="26663" marR="26663" marT="26663" marB="26663"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$92,358</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$273,656</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$323,724</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321196">
                <a:tc>
                  <a:txBody>
                    <a:bodyPr/>
                    <a:lstStyle/>
                    <a:p>
                      <a:pPr defTabSz="1028700">
                        <a:defRPr sz="1800"/>
                      </a:pPr>
                      <a:r>
                        <a:rPr b="1" i="1" sz="1600">
                          <a:solidFill>
                            <a:srgbClr val="404040"/>
                          </a:solidFill>
                          <a:latin typeface="Helvetica"/>
                          <a:ea typeface="Helvetica"/>
                          <a:cs typeface="Helvetica"/>
                          <a:sym typeface="Helvetica"/>
                        </a:rPr>
                        <a:t>16</a:t>
                      </a:r>
                    </a:p>
                  </a:txBody>
                  <a:tcPr marL="26663" marR="26663" marT="26663" marB="26663"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$96,976</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$287,339</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$339,910</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321196">
                <a:tc>
                  <a:txBody>
                    <a:bodyPr/>
                    <a:lstStyle/>
                    <a:p>
                      <a:pPr defTabSz="1028700">
                        <a:defRPr sz="1800"/>
                      </a:pPr>
                      <a:r>
                        <a:rPr b="1" i="1" sz="1600">
                          <a:solidFill>
                            <a:srgbClr val="404040"/>
                          </a:solidFill>
                          <a:latin typeface="Helvetica"/>
                          <a:ea typeface="Helvetica"/>
                          <a:cs typeface="Helvetica"/>
                          <a:sym typeface="Helvetica"/>
                        </a:rPr>
                        <a:t>17</a:t>
                      </a:r>
                    </a:p>
                  </a:txBody>
                  <a:tcPr marL="26663" marR="26663" marT="26663" marB="26663"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$101,824</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$301,706</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$356,906</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321196">
                <a:tc>
                  <a:txBody>
                    <a:bodyPr/>
                    <a:lstStyle/>
                    <a:p>
                      <a:pPr defTabSz="1028700">
                        <a:defRPr sz="1800"/>
                      </a:pPr>
                      <a:r>
                        <a:rPr b="1" i="1" sz="1600">
                          <a:solidFill>
                            <a:srgbClr val="404040"/>
                          </a:solidFill>
                          <a:latin typeface="Helvetica"/>
                          <a:ea typeface="Helvetica"/>
                          <a:cs typeface="Helvetica"/>
                          <a:sym typeface="Helvetica"/>
                        </a:rPr>
                        <a:t>18</a:t>
                      </a:r>
                    </a:p>
                  </a:txBody>
                  <a:tcPr marL="26663" marR="26663" marT="26663" marB="26663"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$106,916</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$316,791</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$374,751</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321196">
                <a:tc>
                  <a:txBody>
                    <a:bodyPr/>
                    <a:lstStyle/>
                    <a:p>
                      <a:pPr defTabSz="1028700">
                        <a:defRPr sz="1800"/>
                      </a:pPr>
                      <a:r>
                        <a:rPr b="1" i="1" sz="1600">
                          <a:solidFill>
                            <a:srgbClr val="404040"/>
                          </a:solidFill>
                          <a:latin typeface="Helvetica"/>
                          <a:ea typeface="Helvetica"/>
                          <a:cs typeface="Helvetica"/>
                          <a:sym typeface="Helvetica"/>
                        </a:rPr>
                        <a:t>19</a:t>
                      </a:r>
                    </a:p>
                  </a:txBody>
                  <a:tcPr marL="26663" marR="26663" marT="26663" marB="26663"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$112,261</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$332,631</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$393,489</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321196">
                <a:tc>
                  <a:txBody>
                    <a:bodyPr/>
                    <a:lstStyle/>
                    <a:p>
                      <a:pPr defTabSz="1028700">
                        <a:defRPr sz="1800"/>
                      </a:pPr>
                      <a:r>
                        <a:rPr b="1" i="1" sz="1600">
                          <a:solidFill>
                            <a:srgbClr val="404040"/>
                          </a:solidFill>
                          <a:latin typeface="Helvetica"/>
                          <a:ea typeface="Helvetica"/>
                          <a:cs typeface="Helvetica"/>
                          <a:sym typeface="Helvetica"/>
                        </a:rPr>
                        <a:t>20</a:t>
                      </a:r>
                    </a:p>
                  </a:txBody>
                  <a:tcPr marL="26663" marR="26663" marT="26663" marB="26663"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$117,874</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$349,262</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1028700">
                        <a:defRPr sz="1800"/>
                      </a:pPr>
                      <a:r>
                        <a:rPr i="1">
                          <a:latin typeface="Helvetica"/>
                          <a:ea typeface="Helvetica"/>
                          <a:cs typeface="Helvetica"/>
                          <a:sym typeface="Helvetica"/>
                        </a:rPr>
                        <a:t>$413,163</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bl>
          </a:graphicData>
        </a:graphic>
      </p:graphicFrame>
      <p:pic>
        <p:nvPicPr>
          <p:cNvPr id="352" name="Picture 18" descr="Picture 18"/>
          <p:cNvPicPr>
            <a:picLocks noChangeAspect="1"/>
          </p:cNvPicPr>
          <p:nvPr/>
        </p:nvPicPr>
        <p:blipFill>
          <a:blip r:embed="rId3">
            <a:extLst/>
          </a:blip>
          <a:stretch>
            <a:fillRect/>
          </a:stretch>
        </p:blipFill>
        <p:spPr>
          <a:xfrm>
            <a:off x="1697479" y="5402284"/>
            <a:ext cx="3060702" cy="373380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352"/>
                                        </p:tgtEl>
                                        <p:attrNameLst>
                                          <p:attrName>style.visibility</p:attrName>
                                        </p:attrNameLst>
                                      </p:cBhvr>
                                      <p:to>
                                        <p:strVal val="visible"/>
                                      </p:to>
                                    </p:set>
                                    <p:anim calcmode="lin" valueType="num">
                                      <p:cBhvr>
                                        <p:cTn id="7" dur="500" fill="hold"/>
                                        <p:tgtEl>
                                          <p:spTgt spid="352"/>
                                        </p:tgtEl>
                                        <p:attrNameLst>
                                          <p:attrName>ppt_x</p:attrName>
                                        </p:attrNameLst>
                                      </p:cBhvr>
                                      <p:tavLst>
                                        <p:tav tm="0">
                                          <p:val>
                                            <p:strVal val="0-#ppt_w/2"/>
                                          </p:val>
                                        </p:tav>
                                        <p:tav tm="100000">
                                          <p:val>
                                            <p:strVal val="#ppt_x"/>
                                          </p:val>
                                        </p:tav>
                                      </p:tavLst>
                                    </p:anim>
                                    <p:anim calcmode="lin" valueType="num">
                                      <p:cBhvr>
                                        <p:cTn id="8" dur="500" fill="hold"/>
                                        <p:tgtEl>
                                          <p:spTgt spid="3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2"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6" name="Google Shape;468;p44"/>
          <p:cNvSpPr txBox="1"/>
          <p:nvPr/>
        </p:nvSpPr>
        <p:spPr>
          <a:xfrm>
            <a:off x="1270435" y="404836"/>
            <a:ext cx="15814110" cy="1050310"/>
          </a:xfrm>
          <a:prstGeom prst="rect">
            <a:avLst/>
          </a:prstGeom>
          <a:ln w="12700">
            <a:miter lim="400000"/>
          </a:ln>
          <a:extLst>
            <a:ext uri="{C572A759-6A51-4108-AA02-DFA0A04FC94B}">
              <ma14:wrappingTextBoxFlag xmlns:ma14="http://schemas.microsoft.com/office/mac/drawingml/2011/main" val="1"/>
            </a:ext>
          </a:extLst>
        </p:spPr>
        <p:txBody>
          <a:bodyPr lIns="68550" tIns="68550" rIns="68550" bIns="68550">
            <a:spAutoFit/>
          </a:bodyPr>
          <a:lstStyle>
            <a:lvl1pPr algn="ctr" defTabSz="1828800">
              <a:defRPr b="1" sz="6400">
                <a:latin typeface="Arial"/>
                <a:ea typeface="Arial"/>
                <a:cs typeface="Arial"/>
                <a:sym typeface="Arial"/>
              </a:defRPr>
            </a:lvl1pPr>
          </a:lstStyle>
          <a:p>
            <a:pPr/>
            <a:r>
              <a:t>CUÁNTO NECESITA AHORRAR</a:t>
            </a:r>
          </a:p>
        </p:txBody>
      </p:sp>
      <p:sp>
        <p:nvSpPr>
          <p:cNvPr id="357" name="TextBox 15"/>
          <p:cNvSpPr txBox="1"/>
          <p:nvPr/>
        </p:nvSpPr>
        <p:spPr>
          <a:xfrm>
            <a:off x="1902199" y="2631934"/>
            <a:ext cx="14483602" cy="1381755"/>
          </a:xfrm>
          <a:prstGeom prst="rect">
            <a:avLst/>
          </a:prstGeom>
          <a:ln w="12700">
            <a:miter lim="400000"/>
          </a:ln>
          <a:extLst>
            <a:ext uri="{C572A759-6A51-4108-AA02-DFA0A04FC94B}">
              <ma14:wrappingTextBoxFlag xmlns:ma14="http://schemas.microsoft.com/office/mac/drawingml/2011/main" val="1"/>
            </a:ext>
          </a:extLst>
        </p:spPr>
        <p:txBody>
          <a:bodyPr lIns="68577" tIns="68577" rIns="68577" bIns="68577">
            <a:spAutoFit/>
          </a:bodyPr>
          <a:lstStyle>
            <a:lvl1pPr algn="ctr" defTabSz="685776">
              <a:defRPr sz="3600">
                <a:solidFill>
                  <a:srgbClr val="404040"/>
                </a:solidFill>
              </a:defRPr>
            </a:lvl1pPr>
          </a:lstStyle>
          <a:p>
            <a:pPr/>
            <a:r>
              <a:t>Si tiene 18 años para ahorrar para una escuela que cuesta $106,916 (pública, residente del estado, dentro de 18 años), necesitará ahorrar:</a:t>
            </a:r>
          </a:p>
        </p:txBody>
      </p:sp>
      <p:sp>
        <p:nvSpPr>
          <p:cNvPr id="358" name="TextBox 27"/>
          <p:cNvSpPr txBox="1"/>
          <p:nvPr/>
        </p:nvSpPr>
        <p:spPr>
          <a:xfrm>
            <a:off x="2286000" y="8109849"/>
            <a:ext cx="13716002" cy="1381755"/>
          </a:xfrm>
          <a:prstGeom prst="rect">
            <a:avLst/>
          </a:prstGeom>
          <a:ln w="12700">
            <a:miter lim="400000"/>
          </a:ln>
          <a:extLst>
            <a:ext uri="{C572A759-6A51-4108-AA02-DFA0A04FC94B}">
              <ma14:wrappingTextBoxFlag xmlns:ma14="http://schemas.microsoft.com/office/mac/drawingml/2011/main" val="1"/>
            </a:ext>
          </a:extLst>
        </p:spPr>
        <p:txBody>
          <a:bodyPr lIns="68577" tIns="68577" rIns="68577" bIns="68577">
            <a:spAutoFit/>
          </a:bodyPr>
          <a:lstStyle>
            <a:lvl1pPr algn="ctr" defTabSz="975360">
              <a:defRPr i="1" sz="3600">
                <a:solidFill>
                  <a:srgbClr val="404040"/>
                </a:solidFill>
                <a:latin typeface="Avenir Heavy"/>
                <a:ea typeface="Avenir Heavy"/>
                <a:cs typeface="Avenir Heavy"/>
                <a:sym typeface="Avenir Heavy"/>
              </a:defRPr>
            </a:lvl1pPr>
          </a:lstStyle>
          <a:p>
            <a:pPr/>
            <a:r>
              <a:t>¿Está obteniendo el máximo provecho de donde está invirtiendo?</a:t>
            </a:r>
          </a:p>
        </p:txBody>
      </p:sp>
      <p:graphicFrame>
        <p:nvGraphicFramePr>
          <p:cNvPr id="359" name="Table 29"/>
          <p:cNvGraphicFramePr/>
          <p:nvPr/>
        </p:nvGraphicFramePr>
        <p:xfrm>
          <a:off x="5280070" y="4284198"/>
          <a:ext cx="7727865" cy="3185555"/>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3857582"/>
                <a:gridCol w="3857582"/>
              </a:tblGrid>
              <a:tr h="1401718">
                <a:tc>
                  <a:txBody>
                    <a:bodyPr/>
                    <a:lstStyle/>
                    <a:p>
                      <a:pPr defTabSz="1463040">
                        <a:defRPr b="0" sz="1800">
                          <a:solidFill>
                            <a:srgbClr val="000000"/>
                          </a:solidFill>
                        </a:defRPr>
                      </a:pPr>
                      <a:r>
                        <a:rPr sz="2600">
                          <a:solidFill>
                            <a:srgbClr val="FFFFFF"/>
                          </a:solidFill>
                          <a:latin typeface="Helvetica"/>
                          <a:ea typeface="Helvetica"/>
                          <a:cs typeface="Helvetica"/>
                          <a:sym typeface="Helvetica"/>
                        </a:rPr>
                        <a:t>TASA DE RENDIMIENTO</a:t>
                      </a:r>
                    </a:p>
                  </a:txBody>
                  <a:tcPr marL="32147" marR="32147" marT="32147" marB="32147" anchor="ctr" anchorCtr="0" horzOverflow="overflow">
                    <a:lnB w="76200">
                      <a:solidFill>
                        <a:srgbClr val="FFFFFF"/>
                      </a:solidFill>
                    </a:lnB>
                    <a:solidFill>
                      <a:schemeClr val="accent6"/>
                    </a:solidFill>
                  </a:tcPr>
                </a:tc>
                <a:tc>
                  <a:txBody>
                    <a:bodyPr/>
                    <a:lstStyle/>
                    <a:p>
                      <a:pPr defTabSz="1463040">
                        <a:defRPr b="0" sz="1800">
                          <a:solidFill>
                            <a:srgbClr val="000000"/>
                          </a:solidFill>
                        </a:defRPr>
                      </a:pPr>
                      <a:r>
                        <a:rPr sz="2600">
                          <a:solidFill>
                            <a:srgbClr val="FFFFFF"/>
                          </a:solidFill>
                          <a:latin typeface="Helvetica"/>
                          <a:ea typeface="Helvetica"/>
                          <a:cs typeface="Helvetica"/>
                          <a:sym typeface="Helvetica"/>
                        </a:rPr>
                        <a:t>CONTRIBUCIÓN
MENSUAL</a:t>
                      </a:r>
                    </a:p>
                  </a:txBody>
                  <a:tcPr marL="32147" marR="32147" marT="32147" marB="32147" anchor="ctr" anchorCtr="0" horzOverflow="overflow">
                    <a:lnB w="76200">
                      <a:solidFill>
                        <a:srgbClr val="FFFFFF"/>
                      </a:solidFill>
                    </a:lnB>
                    <a:solidFill>
                      <a:schemeClr val="accent6"/>
                    </a:solidFill>
                  </a:tcPr>
                </a:tc>
              </a:tr>
              <a:tr h="607208">
                <a:tc>
                  <a:txBody>
                    <a:bodyPr/>
                    <a:lstStyle/>
                    <a:p>
                      <a:pPr defTabSz="1463040">
                        <a:defRPr sz="1800"/>
                      </a:pPr>
                      <a:r>
                        <a:rPr b="1" sz="3000">
                          <a:solidFill>
                            <a:srgbClr val="404040"/>
                          </a:solidFill>
                          <a:latin typeface="Helvetica"/>
                          <a:ea typeface="Helvetica"/>
                          <a:cs typeface="Helvetica"/>
                          <a:sym typeface="Helvetica"/>
                        </a:rPr>
                        <a:t>2%</a:t>
                      </a:r>
                    </a:p>
                  </a:txBody>
                  <a:tcPr marL="32147" marR="32147" marT="32147" marB="32147" anchor="ctr" anchorCtr="0" horzOverflow="overflow">
                    <a:lnT w="76200">
                      <a:solidFill>
                        <a:srgbClr val="FFFFFF"/>
                      </a:solidFill>
                    </a:lnT>
                    <a:solidFill>
                      <a:schemeClr val="accent6">
                        <a:lumOff val="18921"/>
                      </a:schemeClr>
                    </a:solidFill>
                  </a:tcPr>
                </a:tc>
                <a:tc>
                  <a:txBody>
                    <a:bodyPr/>
                    <a:lstStyle/>
                    <a:p>
                      <a:pPr>
                        <a:defRPr>
                          <a:latin typeface="Helvetica"/>
                          <a:ea typeface="Helvetica"/>
                          <a:cs typeface="Helvetica"/>
                          <a:sym typeface="Helvetica"/>
                        </a:defRPr>
                      </a:pPr>
                    </a:p>
                  </a:txBody>
                  <a:tcPr marL="32147" marR="32147" marT="32147" marB="32147" anchor="ctr" anchorCtr="0" horzOverflow="overflow">
                    <a:lnT w="76200">
                      <a:solidFill>
                        <a:srgbClr val="FFFFFF"/>
                      </a:solidFill>
                    </a:lnT>
                    <a:solidFill>
                      <a:schemeClr val="accent6">
                        <a:lumOff val="18921"/>
                      </a:schemeClr>
                    </a:solidFill>
                  </a:tcPr>
                </a:tc>
              </a:tr>
              <a:tr h="586299">
                <a:tc>
                  <a:txBody>
                    <a:bodyPr/>
                    <a:lstStyle/>
                    <a:p>
                      <a:pPr defTabSz="1463040">
                        <a:defRPr sz="1800"/>
                      </a:pPr>
                      <a:r>
                        <a:rPr b="1" sz="3000">
                          <a:solidFill>
                            <a:srgbClr val="404040"/>
                          </a:solidFill>
                          <a:latin typeface="Helvetica"/>
                          <a:ea typeface="Helvetica"/>
                          <a:cs typeface="Helvetica"/>
                          <a:sym typeface="Helvetica"/>
                        </a:rPr>
                        <a:t>5%</a:t>
                      </a:r>
                    </a:p>
                  </a:txBody>
                  <a:tcPr marL="32147" marR="32147" marT="32147" marB="32147" anchor="ctr" anchorCtr="0" horzOverflow="overflow">
                    <a:solidFill>
                      <a:schemeClr val="accent6">
                        <a:lumOff val="9460"/>
                      </a:schemeClr>
                    </a:solidFill>
                  </a:tcPr>
                </a:tc>
                <a:tc>
                  <a:txBody>
                    <a:bodyPr/>
                    <a:lstStyle/>
                    <a:p>
                      <a:pPr>
                        <a:defRPr>
                          <a:latin typeface="Helvetica"/>
                          <a:ea typeface="Helvetica"/>
                          <a:cs typeface="Helvetica"/>
                          <a:sym typeface="Helvetica"/>
                        </a:defRPr>
                      </a:pPr>
                    </a:p>
                  </a:txBody>
                  <a:tcPr marL="32147" marR="32147" marT="32147" marB="32147" anchor="ctr" anchorCtr="0" horzOverflow="overflow">
                    <a:solidFill>
                      <a:schemeClr val="accent6">
                        <a:lumOff val="9460"/>
                      </a:schemeClr>
                    </a:solidFill>
                  </a:tcPr>
                </a:tc>
              </a:tr>
              <a:tr h="586299">
                <a:tc>
                  <a:txBody>
                    <a:bodyPr/>
                    <a:lstStyle/>
                    <a:p>
                      <a:pPr defTabSz="1463040">
                        <a:defRPr sz="1800"/>
                      </a:pPr>
                      <a:r>
                        <a:rPr b="1" sz="3000">
                          <a:solidFill>
                            <a:srgbClr val="404040"/>
                          </a:solidFill>
                          <a:latin typeface="Helvetica"/>
                          <a:ea typeface="Helvetica"/>
                          <a:cs typeface="Helvetica"/>
                          <a:sym typeface="Helvetica"/>
                        </a:rPr>
                        <a:t>8%</a:t>
                      </a:r>
                    </a:p>
                  </a:txBody>
                  <a:tcPr marL="32147" marR="32147" marT="32147" marB="32147" anchor="ctr" anchorCtr="0" horzOverflow="overflow">
                    <a:solidFill>
                      <a:schemeClr val="accent6">
                        <a:lumOff val="18921"/>
                      </a:schemeClr>
                    </a:solidFill>
                  </a:tcPr>
                </a:tc>
                <a:tc>
                  <a:txBody>
                    <a:bodyPr/>
                    <a:lstStyle/>
                    <a:p>
                      <a:pPr>
                        <a:defRPr>
                          <a:latin typeface="Helvetica"/>
                          <a:ea typeface="Helvetica"/>
                          <a:cs typeface="Helvetica"/>
                          <a:sym typeface="Helvetica"/>
                        </a:defRPr>
                      </a:pPr>
                    </a:p>
                  </a:txBody>
                  <a:tcPr marL="32147" marR="32147" marT="32147" marB="32147" anchor="ctr" anchorCtr="0" horzOverflow="overflow">
                    <a:solidFill>
                      <a:schemeClr val="accent6">
                        <a:lumOff val="18921"/>
                      </a:schemeClr>
                    </a:solidFill>
                  </a:tcPr>
                </a:tc>
              </a:tr>
            </a:tbl>
          </a:graphicData>
        </a:graphic>
      </p:graphicFrame>
      <p:sp>
        <p:nvSpPr>
          <p:cNvPr id="360" name="TextBox 43"/>
          <p:cNvSpPr txBox="1"/>
          <p:nvPr/>
        </p:nvSpPr>
        <p:spPr>
          <a:xfrm>
            <a:off x="9815760" y="5546033"/>
            <a:ext cx="2608786" cy="632455"/>
          </a:xfrm>
          <a:prstGeom prst="rect">
            <a:avLst/>
          </a:prstGeom>
          <a:ln w="12700">
            <a:miter lim="400000"/>
          </a:ln>
          <a:extLst>
            <a:ext uri="{C572A759-6A51-4108-AA02-DFA0A04FC94B}">
              <ma14:wrappingTextBoxFlag xmlns:ma14="http://schemas.microsoft.com/office/mac/drawingml/2011/main" val="1"/>
            </a:ext>
          </a:extLst>
        </p:spPr>
        <p:txBody>
          <a:bodyPr lIns="68577" tIns="68577" rIns="68577" bIns="68577">
            <a:spAutoFit/>
          </a:bodyPr>
          <a:lstStyle>
            <a:lvl1pPr algn="ctr" defTabSz="975360">
              <a:defRPr b="1" sz="3400" u="sng">
                <a:solidFill>
                  <a:srgbClr val="404040"/>
                </a:solidFill>
                <a:latin typeface="Gill Sans"/>
                <a:ea typeface="Gill Sans"/>
                <a:cs typeface="Gill Sans"/>
                <a:sym typeface="Gill Sans"/>
              </a:defRPr>
            </a:lvl1pPr>
          </a:lstStyle>
          <a:p>
            <a:pPr/>
            <a:r>
              <a:t>$416.10</a:t>
            </a:r>
          </a:p>
        </p:txBody>
      </p:sp>
      <p:sp>
        <p:nvSpPr>
          <p:cNvPr id="361" name="TextBox 46"/>
          <p:cNvSpPr txBox="1"/>
          <p:nvPr/>
        </p:nvSpPr>
        <p:spPr>
          <a:xfrm>
            <a:off x="9815760" y="6233737"/>
            <a:ext cx="2608786" cy="632455"/>
          </a:xfrm>
          <a:prstGeom prst="rect">
            <a:avLst/>
          </a:prstGeom>
          <a:ln w="12700">
            <a:miter lim="400000"/>
          </a:ln>
          <a:extLst>
            <a:ext uri="{C572A759-6A51-4108-AA02-DFA0A04FC94B}">
              <ma14:wrappingTextBoxFlag xmlns:ma14="http://schemas.microsoft.com/office/mac/drawingml/2011/main" val="1"/>
            </a:ext>
          </a:extLst>
        </p:spPr>
        <p:txBody>
          <a:bodyPr lIns="68577" tIns="68577" rIns="68577" bIns="68577">
            <a:spAutoFit/>
          </a:bodyPr>
          <a:lstStyle>
            <a:lvl1pPr algn="ctr" defTabSz="975360">
              <a:defRPr b="1" sz="3400" u="sng">
                <a:solidFill>
                  <a:srgbClr val="404040"/>
                </a:solidFill>
                <a:latin typeface="Gill Sans"/>
                <a:ea typeface="Gill Sans"/>
                <a:cs typeface="Gill Sans"/>
                <a:sym typeface="Gill Sans"/>
              </a:defRPr>
            </a:lvl1pPr>
          </a:lstStyle>
          <a:p>
            <a:pPr/>
            <a:r>
              <a:t>$316.70</a:t>
            </a:r>
          </a:p>
        </p:txBody>
      </p:sp>
      <p:sp>
        <p:nvSpPr>
          <p:cNvPr id="362" name="TextBox 48"/>
          <p:cNvSpPr txBox="1"/>
          <p:nvPr/>
        </p:nvSpPr>
        <p:spPr>
          <a:xfrm>
            <a:off x="9815760" y="6827941"/>
            <a:ext cx="2608786" cy="632455"/>
          </a:xfrm>
          <a:prstGeom prst="rect">
            <a:avLst/>
          </a:prstGeom>
          <a:ln w="12700">
            <a:miter lim="400000"/>
          </a:ln>
          <a:extLst>
            <a:ext uri="{C572A759-6A51-4108-AA02-DFA0A04FC94B}">
              <ma14:wrappingTextBoxFlag xmlns:ma14="http://schemas.microsoft.com/office/mac/drawingml/2011/main" val="1"/>
            </a:ext>
          </a:extLst>
        </p:spPr>
        <p:txBody>
          <a:bodyPr lIns="68577" tIns="68577" rIns="68577" bIns="68577">
            <a:spAutoFit/>
          </a:bodyPr>
          <a:lstStyle>
            <a:lvl1pPr algn="ctr" defTabSz="975360">
              <a:defRPr b="1" sz="3400" u="sng">
                <a:solidFill>
                  <a:srgbClr val="404040"/>
                </a:solidFill>
                <a:latin typeface="Gill Sans"/>
                <a:ea typeface="Gill Sans"/>
                <a:cs typeface="Gill Sans"/>
                <a:sym typeface="Gill Sans"/>
              </a:defRPr>
            </a:lvl1pPr>
          </a:lstStyle>
          <a:p>
            <a:pPr/>
            <a:r>
              <a:t>$237.91</a:t>
            </a:r>
          </a:p>
        </p:txBody>
      </p:sp>
      <p:sp>
        <p:nvSpPr>
          <p:cNvPr id="363" name="Rectangle 23"/>
          <p:cNvSpPr txBox="1"/>
          <p:nvPr/>
        </p:nvSpPr>
        <p:spPr>
          <a:xfrm>
            <a:off x="1590262" y="9355901"/>
            <a:ext cx="15429675" cy="340355"/>
          </a:xfrm>
          <a:prstGeom prst="rect">
            <a:avLst/>
          </a:prstGeom>
          <a:ln w="12700">
            <a:miter lim="400000"/>
          </a:ln>
          <a:extLst>
            <a:ext uri="{C572A759-6A51-4108-AA02-DFA0A04FC94B}">
              <ma14:wrappingTextBoxFlag xmlns:ma14="http://schemas.microsoft.com/office/mac/drawingml/2011/main" val="1"/>
            </a:ext>
          </a:extLst>
        </p:spPr>
        <p:txBody>
          <a:bodyPr lIns="68577" tIns="68577" rIns="68577" bIns="68577" anchor="b">
            <a:spAutoFit/>
          </a:bodyPr>
          <a:lstStyle>
            <a:lvl1pPr defTabSz="685800">
              <a:defRPr i="1" sz="1400">
                <a:solidFill>
                  <a:srgbClr val="4B4B4B"/>
                </a:solidFill>
                <a:latin typeface="Corbel"/>
                <a:ea typeface="Corbel"/>
                <a:cs typeface="Corbel"/>
                <a:sym typeface="Corbel"/>
              </a:defRPr>
            </a:lvl1pPr>
          </a:lstStyle>
          <a:p>
            <a:pPr/>
            <a:r>
              <a:t>U.S. Securities &amp; Exchange Commission – Savings Goal Calculator (Compounded Annually). https://www.investor.gov/additional-resources/free-financial-planning-tools/savings-goal-calculator</a:t>
            </a:r>
          </a:p>
        </p:txBody>
      </p:sp>
      <p:sp>
        <p:nvSpPr>
          <p:cNvPr id="364" name="TextBox 1"/>
          <p:cNvSpPr txBox="1"/>
          <p:nvPr/>
        </p:nvSpPr>
        <p:spPr>
          <a:xfrm>
            <a:off x="4485639" y="1831962"/>
            <a:ext cx="9316715" cy="759455"/>
          </a:xfrm>
          <a:prstGeom prst="rect">
            <a:avLst/>
          </a:prstGeom>
          <a:ln w="12700">
            <a:miter lim="400000"/>
          </a:ln>
          <a:extLst>
            <a:ext uri="{C572A759-6A51-4108-AA02-DFA0A04FC94B}">
              <ma14:wrappingTextBoxFlag xmlns:ma14="http://schemas.microsoft.com/office/mac/drawingml/2011/main" val="1"/>
            </a:ext>
          </a:extLst>
        </p:spPr>
        <p:txBody>
          <a:bodyPr wrap="none" lIns="68577" tIns="68577" rIns="68577" bIns="68577">
            <a:spAutoFit/>
          </a:bodyPr>
          <a:lstStyle>
            <a:lvl1pPr algn="ctr" defTabSz="685800">
              <a:defRPr i="1" sz="3600">
                <a:solidFill>
                  <a:srgbClr val="404040"/>
                </a:solidFill>
                <a:latin typeface="Avenir Heavy"/>
                <a:ea typeface="Avenir Heavy"/>
                <a:cs typeface="Avenir Heavy"/>
                <a:sym typeface="Avenir Heavy"/>
              </a:defRPr>
            </a:lvl1pPr>
          </a:lstStyle>
          <a:p>
            <a:pPr/>
            <a:r>
              <a:t>¿Ahorrar $50 - $100 / al mes es suficiente?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356"/>
                                        </p:tgtEl>
                                        <p:attrNameLst>
                                          <p:attrName>style.visibility</p:attrName>
                                        </p:attrNameLst>
                                      </p:cBhvr>
                                      <p:to>
                                        <p:strVal val="visible"/>
                                      </p:to>
                                    </p:set>
                                    <p:animEffect filter="fade" transition="in">
                                      <p:cBhvr>
                                        <p:cTn id="7" dur="500"/>
                                        <p:tgtEl>
                                          <p:spTgt spid="35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359"/>
                                        </p:tgtEl>
                                        <p:attrNameLst>
                                          <p:attrName>style.visibility</p:attrName>
                                        </p:attrNameLst>
                                      </p:cBhvr>
                                      <p:to>
                                        <p:strVal val="visible"/>
                                      </p:to>
                                    </p:set>
                                    <p:animEffect filter="fade" transition="in">
                                      <p:cBhvr>
                                        <p:cTn id="12" dur="500"/>
                                        <p:tgtEl>
                                          <p:spTgt spid="359"/>
                                        </p:tgtEl>
                                      </p:cBhvr>
                                    </p:animEffect>
                                  </p:childTnLst>
                                </p:cTn>
                              </p:par>
                            </p:childTnLst>
                          </p:cTn>
                        </p:par>
                        <p:par>
                          <p:cTn id="13" fill="hold">
                            <p:stCondLst>
                              <p:cond delay="500"/>
                            </p:stCondLst>
                            <p:childTnLst>
                              <p:par>
                                <p:cTn id="14" presetClass="entr" nodeType="afterEffect" presetID="10" grpId="3" fill="hold">
                                  <p:stCondLst>
                                    <p:cond delay="0"/>
                                  </p:stCondLst>
                                  <p:iterate type="el" backwards="0">
                                    <p:tmAbs val="0"/>
                                  </p:iterate>
                                  <p:childTnLst>
                                    <p:set>
                                      <p:cBhvr>
                                        <p:cTn id="15" fill="hold"/>
                                        <p:tgtEl>
                                          <p:spTgt spid="360"/>
                                        </p:tgtEl>
                                        <p:attrNameLst>
                                          <p:attrName>style.visibility</p:attrName>
                                        </p:attrNameLst>
                                      </p:cBhvr>
                                      <p:to>
                                        <p:strVal val="visible"/>
                                      </p:to>
                                    </p:set>
                                    <p:animEffect filter="fade" transition="in">
                                      <p:cBhvr>
                                        <p:cTn id="16" dur="500"/>
                                        <p:tgtEl>
                                          <p:spTgt spid="360"/>
                                        </p:tgtEl>
                                      </p:cBhvr>
                                    </p:animEffect>
                                  </p:childTnLst>
                                </p:cTn>
                              </p:par>
                            </p:childTnLst>
                          </p:cTn>
                        </p:par>
                        <p:par>
                          <p:cTn id="17" fill="hold">
                            <p:stCondLst>
                              <p:cond delay="1000"/>
                            </p:stCondLst>
                            <p:childTnLst>
                              <p:par>
                                <p:cTn id="18" presetClass="entr" nodeType="afterEffect" presetID="10" grpId="4" fill="hold">
                                  <p:stCondLst>
                                    <p:cond delay="0"/>
                                  </p:stCondLst>
                                  <p:iterate type="el" backwards="0">
                                    <p:tmAbs val="0"/>
                                  </p:iterate>
                                  <p:childTnLst>
                                    <p:set>
                                      <p:cBhvr>
                                        <p:cTn id="19" fill="hold"/>
                                        <p:tgtEl>
                                          <p:spTgt spid="361"/>
                                        </p:tgtEl>
                                        <p:attrNameLst>
                                          <p:attrName>style.visibility</p:attrName>
                                        </p:attrNameLst>
                                      </p:cBhvr>
                                      <p:to>
                                        <p:strVal val="visible"/>
                                      </p:to>
                                    </p:set>
                                    <p:animEffect filter="fade" transition="in">
                                      <p:cBhvr>
                                        <p:cTn id="20" dur="500"/>
                                        <p:tgtEl>
                                          <p:spTgt spid="361"/>
                                        </p:tgtEl>
                                      </p:cBhvr>
                                    </p:animEffect>
                                  </p:childTnLst>
                                </p:cTn>
                              </p:par>
                            </p:childTnLst>
                          </p:cTn>
                        </p:par>
                        <p:par>
                          <p:cTn id="21" fill="hold">
                            <p:stCondLst>
                              <p:cond delay="1500"/>
                            </p:stCondLst>
                            <p:childTnLst>
                              <p:par>
                                <p:cTn id="22" presetClass="entr" nodeType="afterEffect" presetID="10" grpId="5" fill="hold">
                                  <p:stCondLst>
                                    <p:cond delay="0"/>
                                  </p:stCondLst>
                                  <p:iterate type="el" backwards="0">
                                    <p:tmAbs val="0"/>
                                  </p:iterate>
                                  <p:childTnLst>
                                    <p:set>
                                      <p:cBhvr>
                                        <p:cTn id="23" fill="hold"/>
                                        <p:tgtEl>
                                          <p:spTgt spid="362"/>
                                        </p:tgtEl>
                                        <p:attrNameLst>
                                          <p:attrName>style.visibility</p:attrName>
                                        </p:attrNameLst>
                                      </p:cBhvr>
                                      <p:to>
                                        <p:strVal val="visible"/>
                                      </p:to>
                                    </p:set>
                                    <p:animEffect filter="fade" transition="in">
                                      <p:cBhvr>
                                        <p:cTn id="24" dur="500"/>
                                        <p:tgtEl>
                                          <p:spTgt spid="362"/>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ID="10" grpId="6" fill="hold">
                                  <p:stCondLst>
                                    <p:cond delay="0"/>
                                  </p:stCondLst>
                                  <p:iterate type="el" backwards="0">
                                    <p:tmAbs val="0"/>
                                  </p:iterate>
                                  <p:childTnLst>
                                    <p:set>
                                      <p:cBhvr>
                                        <p:cTn id="28" fill="hold"/>
                                        <p:tgtEl>
                                          <p:spTgt spid="358"/>
                                        </p:tgtEl>
                                        <p:attrNameLst>
                                          <p:attrName>style.visibility</p:attrName>
                                        </p:attrNameLst>
                                      </p:cBhvr>
                                      <p:to>
                                        <p:strVal val="visible"/>
                                      </p:to>
                                    </p:set>
                                    <p:animEffect filter="fade" transition="in">
                                      <p:cBhvr>
                                        <p:cTn id="29" dur="5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1" grpId="4"/>
      <p:bldP build="whole" bldLvl="1" animBg="1" rev="0" advAuto="0" spid="356" grpId="1"/>
      <p:bldP build="whole" bldLvl="1" animBg="1" rev="0" advAuto="0" spid="359" grpId="2"/>
      <p:bldP build="whole" bldLvl="1" animBg="1" rev="0" advAuto="0" spid="360" grpId="3"/>
      <p:bldP build="whole" bldLvl="1" animBg="1" rev="0" advAuto="0" spid="358" grpId="6"/>
      <p:bldP build="whole" bldLvl="1" animBg="1" rev="0" advAuto="0" spid="362" grpId="5"/>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6" name="Google Shape;468;p44"/>
          <p:cNvSpPr txBox="1"/>
          <p:nvPr/>
        </p:nvSpPr>
        <p:spPr>
          <a:xfrm>
            <a:off x="1270435" y="404836"/>
            <a:ext cx="15814110" cy="1050310"/>
          </a:xfrm>
          <a:prstGeom prst="rect">
            <a:avLst/>
          </a:prstGeom>
          <a:ln w="12700">
            <a:miter lim="400000"/>
          </a:ln>
          <a:extLst>
            <a:ext uri="{C572A759-6A51-4108-AA02-DFA0A04FC94B}">
              <ma14:wrappingTextBoxFlag xmlns:ma14="http://schemas.microsoft.com/office/mac/drawingml/2011/main" val="1"/>
            </a:ext>
          </a:extLst>
        </p:spPr>
        <p:txBody>
          <a:bodyPr lIns="68550" tIns="68550" rIns="68550" bIns="68550">
            <a:spAutoFit/>
          </a:bodyPr>
          <a:lstStyle>
            <a:lvl1pPr defTabSz="1828800">
              <a:defRPr b="1" sz="6400">
                <a:latin typeface="Arial"/>
                <a:ea typeface="Arial"/>
                <a:cs typeface="Arial"/>
                <a:sym typeface="Arial"/>
              </a:defRPr>
            </a:lvl1pPr>
          </a:lstStyle>
          <a:p>
            <a:pPr/>
            <a:r>
              <a:t>TIEMPO</a:t>
            </a:r>
          </a:p>
        </p:txBody>
      </p:sp>
      <p:sp>
        <p:nvSpPr>
          <p:cNvPr id="367" name="El tiempo puede estar a nuestro favor o en nuestra contra. Tener mucho tiempo es una ventaja. Pero incluso con el tiempo de nuestro lado, no aprovecharlo puede costarnos. Vea lo que sucede aquí con el Sr. Comienza Temprano y el Sr. Espera Más Tiempo."/>
          <p:cNvSpPr txBox="1"/>
          <p:nvPr>
            <p:ph type="body" sz="half" idx="4294967295"/>
          </p:nvPr>
        </p:nvSpPr>
        <p:spPr>
          <a:xfrm>
            <a:off x="1237036" y="1884025"/>
            <a:ext cx="8308868" cy="4577056"/>
          </a:xfrm>
          <a:prstGeom prst="rect">
            <a:avLst/>
          </a:prstGeom>
        </p:spPr>
        <p:txBody>
          <a:bodyPr lIns="68577" tIns="68577" rIns="68577" bIns="68577"/>
          <a:lstStyle>
            <a:lvl1pPr marL="316839" indent="-316839" defTabSz="648080">
              <a:lnSpc>
                <a:spcPct val="100000"/>
              </a:lnSpc>
              <a:spcBef>
                <a:spcPts val="600"/>
              </a:spcBef>
              <a:buClr>
                <a:schemeClr val="accent6"/>
              </a:buClr>
              <a:buSzPct val="110000"/>
              <a:buChar char="▪"/>
              <a:defRPr sz="3200">
                <a:latin typeface="Avenir Medium"/>
                <a:ea typeface="Avenir Medium"/>
                <a:cs typeface="Avenir Medium"/>
                <a:sym typeface="Avenir Medium"/>
              </a:defRPr>
            </a:lvl1pPr>
          </a:lstStyle>
          <a:p>
            <a:pPr/>
            <a:r>
              <a:t>El tiempo puede estar a nuestro favor o en nuestra contra. Tener mucho tiempo es una ventaja. Pero incluso con el tiempo de nuestro lado, no aprovecharlo puede costarnos. Vea lo que sucede aquí con el Sr. Comienza Temprano y el Sr. Espera Más Tiempo.</a:t>
            </a:r>
          </a:p>
        </p:txBody>
      </p:sp>
      <p:sp>
        <p:nvSpPr>
          <p:cNvPr id="368" name="Rounded Rectangle 27"/>
          <p:cNvSpPr/>
          <p:nvPr/>
        </p:nvSpPr>
        <p:spPr>
          <a:xfrm>
            <a:off x="10155215" y="118527"/>
            <a:ext cx="6945209" cy="9608220"/>
          </a:xfrm>
          <a:prstGeom prst="roundRect">
            <a:avLst>
              <a:gd name="adj" fmla="val 3778"/>
            </a:avLst>
          </a:prstGeom>
          <a:solidFill>
            <a:srgbClr val="D2D8E6"/>
          </a:solidFill>
          <a:ln w="12700">
            <a:solidFill>
              <a:srgbClr val="2882CD"/>
            </a:solidFill>
            <a:miter/>
          </a:ln>
        </p:spPr>
        <p:txBody>
          <a:bodyPr lIns="68577" tIns="68577" rIns="68577" bIns="68577" anchor="ctr"/>
          <a:lstStyle/>
          <a:p>
            <a:pPr algn="ctr" defTabSz="685800">
              <a:defRPr sz="2600">
                <a:solidFill>
                  <a:srgbClr val="FFFFFF"/>
                </a:solidFill>
                <a:latin typeface="Corbel"/>
                <a:ea typeface="Corbel"/>
                <a:cs typeface="Corbel"/>
                <a:sym typeface="Corbel"/>
              </a:defRPr>
            </a:pPr>
          </a:p>
        </p:txBody>
      </p:sp>
      <p:sp>
        <p:nvSpPr>
          <p:cNvPr id="369" name="Rectangle 2"/>
          <p:cNvSpPr/>
          <p:nvPr/>
        </p:nvSpPr>
        <p:spPr>
          <a:xfrm>
            <a:off x="10278332" y="235741"/>
            <a:ext cx="6772635" cy="9401179"/>
          </a:xfrm>
          <a:prstGeom prst="rect">
            <a:avLst/>
          </a:prstGeom>
          <a:solidFill>
            <a:srgbClr val="D2D8E6"/>
          </a:solidFill>
          <a:ln w="12700">
            <a:miter lim="400000"/>
          </a:ln>
        </p:spPr>
        <p:txBody>
          <a:bodyPr lIns="68577" tIns="68577" rIns="68577" bIns="68577" anchor="ctr"/>
          <a:lstStyle/>
          <a:p>
            <a:pPr algn="ctr" defTabSz="685800">
              <a:defRPr sz="2600">
                <a:solidFill>
                  <a:srgbClr val="FFFFFF"/>
                </a:solidFill>
                <a:latin typeface="Corbel"/>
                <a:ea typeface="Corbel"/>
                <a:cs typeface="Corbel"/>
                <a:sym typeface="Corbel"/>
              </a:defRPr>
            </a:pPr>
          </a:p>
        </p:txBody>
      </p:sp>
      <p:pic>
        <p:nvPicPr>
          <p:cNvPr id="370" name="Picture 1" descr="Picture 1"/>
          <p:cNvPicPr>
            <a:picLocks noChangeAspect="1"/>
          </p:cNvPicPr>
          <p:nvPr/>
        </p:nvPicPr>
        <p:blipFill>
          <a:blip r:embed="rId2">
            <a:extLst/>
          </a:blip>
          <a:stretch>
            <a:fillRect/>
          </a:stretch>
        </p:blipFill>
        <p:spPr>
          <a:xfrm>
            <a:off x="10278332" y="235742"/>
            <a:ext cx="6772635" cy="2369436"/>
          </a:xfrm>
          <a:prstGeom prst="rect">
            <a:avLst/>
          </a:prstGeom>
          <a:ln w="12700">
            <a:miter lim="400000"/>
          </a:ln>
        </p:spPr>
      </p:pic>
      <p:pic>
        <p:nvPicPr>
          <p:cNvPr id="371" name="Picture 8" descr="Picture 8"/>
          <p:cNvPicPr>
            <a:picLocks noChangeAspect="1"/>
          </p:cNvPicPr>
          <p:nvPr/>
        </p:nvPicPr>
        <p:blipFill>
          <a:blip r:embed="rId3">
            <a:extLst/>
          </a:blip>
          <a:srcRect l="0" t="0" r="0" b="64156"/>
          <a:stretch>
            <a:fillRect/>
          </a:stretch>
        </p:blipFill>
        <p:spPr>
          <a:xfrm>
            <a:off x="10278332" y="2605178"/>
            <a:ext cx="3422434" cy="2264997"/>
          </a:xfrm>
          <a:prstGeom prst="rect">
            <a:avLst/>
          </a:prstGeom>
          <a:ln w="12700">
            <a:miter lim="400000"/>
          </a:ln>
        </p:spPr>
      </p:pic>
      <p:pic>
        <p:nvPicPr>
          <p:cNvPr id="372" name="Picture 9" descr="Picture 9"/>
          <p:cNvPicPr>
            <a:picLocks noChangeAspect="1"/>
          </p:cNvPicPr>
          <p:nvPr/>
        </p:nvPicPr>
        <p:blipFill>
          <a:blip r:embed="rId4">
            <a:extLst/>
          </a:blip>
          <a:srcRect l="0" t="0" r="0" b="64156"/>
          <a:stretch>
            <a:fillRect/>
          </a:stretch>
        </p:blipFill>
        <p:spPr>
          <a:xfrm>
            <a:off x="13700760" y="2605177"/>
            <a:ext cx="3350207" cy="2265003"/>
          </a:xfrm>
          <a:prstGeom prst="rect">
            <a:avLst/>
          </a:prstGeom>
          <a:ln w="12700">
            <a:miter lim="400000"/>
          </a:ln>
        </p:spPr>
      </p:pic>
      <p:pic>
        <p:nvPicPr>
          <p:cNvPr id="373" name="Picture 10" descr="Picture 10"/>
          <p:cNvPicPr>
            <a:picLocks noChangeAspect="1"/>
          </p:cNvPicPr>
          <p:nvPr/>
        </p:nvPicPr>
        <p:blipFill>
          <a:blip r:embed="rId5">
            <a:extLst/>
          </a:blip>
          <a:srcRect l="0" t="0" r="0" b="13580"/>
          <a:stretch>
            <a:fillRect/>
          </a:stretch>
        </p:blipFill>
        <p:spPr>
          <a:xfrm>
            <a:off x="10278332" y="8924307"/>
            <a:ext cx="3422434" cy="730610"/>
          </a:xfrm>
          <a:prstGeom prst="rect">
            <a:avLst/>
          </a:prstGeom>
          <a:ln w="12700">
            <a:miter lim="400000"/>
          </a:ln>
        </p:spPr>
      </p:pic>
      <p:pic>
        <p:nvPicPr>
          <p:cNvPr id="374" name="Picture 11" descr="Picture 11"/>
          <p:cNvPicPr>
            <a:picLocks noChangeAspect="1"/>
          </p:cNvPicPr>
          <p:nvPr/>
        </p:nvPicPr>
        <p:blipFill>
          <a:blip r:embed="rId6">
            <a:extLst/>
          </a:blip>
          <a:srcRect l="0" t="0" r="0" b="15710"/>
          <a:stretch>
            <a:fillRect/>
          </a:stretch>
        </p:blipFill>
        <p:spPr>
          <a:xfrm>
            <a:off x="13700760" y="8924301"/>
            <a:ext cx="3350207" cy="712621"/>
          </a:xfrm>
          <a:prstGeom prst="rect">
            <a:avLst/>
          </a:prstGeom>
          <a:ln w="12700">
            <a:miter lim="400000"/>
          </a:ln>
        </p:spPr>
      </p:pic>
      <p:pic>
        <p:nvPicPr>
          <p:cNvPr id="375" name="Picture 14" descr="Picture 14"/>
          <p:cNvPicPr>
            <a:picLocks noChangeAspect="1"/>
          </p:cNvPicPr>
          <p:nvPr/>
        </p:nvPicPr>
        <p:blipFill>
          <a:blip r:embed="rId4">
            <a:extLst/>
          </a:blip>
          <a:srcRect l="0" t="35843" r="0" b="0"/>
          <a:stretch>
            <a:fillRect/>
          </a:stretch>
        </p:blipFill>
        <p:spPr>
          <a:xfrm>
            <a:off x="13700760" y="4870172"/>
            <a:ext cx="3350207" cy="4054138"/>
          </a:xfrm>
          <a:prstGeom prst="rect">
            <a:avLst/>
          </a:prstGeom>
          <a:ln w="12700">
            <a:miter lim="400000"/>
          </a:ln>
        </p:spPr>
      </p:pic>
      <p:pic>
        <p:nvPicPr>
          <p:cNvPr id="376" name="Picture 15" descr="Picture 15"/>
          <p:cNvPicPr>
            <a:picLocks noChangeAspect="1"/>
          </p:cNvPicPr>
          <p:nvPr/>
        </p:nvPicPr>
        <p:blipFill>
          <a:blip r:embed="rId3">
            <a:extLst/>
          </a:blip>
          <a:srcRect l="0" t="35843" r="0" b="0"/>
          <a:stretch>
            <a:fillRect/>
          </a:stretch>
        </p:blipFill>
        <p:spPr>
          <a:xfrm>
            <a:off x="10278332" y="4870165"/>
            <a:ext cx="3422434" cy="4054145"/>
          </a:xfrm>
          <a:prstGeom prst="rect">
            <a:avLst/>
          </a:prstGeom>
          <a:ln w="12700">
            <a:miter lim="400000"/>
          </a:ln>
        </p:spPr>
      </p:pic>
      <p:pic>
        <p:nvPicPr>
          <p:cNvPr id="377" name="Recurso 2alex.png" descr="Recurso 2alex.png"/>
          <p:cNvPicPr>
            <a:picLocks noChangeAspect="1"/>
          </p:cNvPicPr>
          <p:nvPr/>
        </p:nvPicPr>
        <p:blipFill>
          <a:blip r:embed="rId7">
            <a:extLst/>
          </a:blip>
          <a:stretch>
            <a:fillRect/>
          </a:stretch>
        </p:blipFill>
        <p:spPr>
          <a:xfrm>
            <a:off x="10144390" y="73365"/>
            <a:ext cx="6966858" cy="972593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366"/>
                                        </p:tgtEl>
                                        <p:attrNameLst>
                                          <p:attrName>style.visibility</p:attrName>
                                        </p:attrNameLst>
                                      </p:cBhvr>
                                      <p:to>
                                        <p:strVal val="visible"/>
                                      </p:to>
                                    </p:set>
                                    <p:animEffect filter="fade" transition="in">
                                      <p:cBhvr>
                                        <p:cTn id="7" dur="500"/>
                                        <p:tgtEl>
                                          <p:spTgt spid="36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367">
                                            <p:bg/>
                                          </p:spTgt>
                                        </p:tgtEl>
                                        <p:attrNameLst>
                                          <p:attrName>style.visibility</p:attrName>
                                        </p:attrNameLst>
                                      </p:cBhvr>
                                      <p:to>
                                        <p:strVal val="visible"/>
                                      </p:to>
                                    </p:set>
                                    <p:animEffect filter="fade" transition="in">
                                      <p:cBhvr>
                                        <p:cTn id="12" dur="500"/>
                                        <p:tgtEl>
                                          <p:spTgt spid="367">
                                            <p:bg/>
                                          </p:spTgt>
                                        </p:tgtEl>
                                      </p:cBhvr>
                                    </p:animEffect>
                                  </p:childTnLst>
                                </p:cTn>
                              </p:par>
                              <p:par>
                                <p:cTn id="13" presetClass="entr" nodeType="withEffect" presetSubtype="0" presetID="10" grpId="2" fill="hold">
                                  <p:stCondLst>
                                    <p:cond delay="0"/>
                                  </p:stCondLst>
                                  <p:iterate type="el" backwards="0">
                                    <p:tmAbs val="0"/>
                                  </p:iterate>
                                  <p:childTnLst>
                                    <p:set>
                                      <p:cBhvr>
                                        <p:cTn id="14" fill="hold"/>
                                        <p:tgtEl>
                                          <p:spTgt spid="367">
                                            <p:txEl>
                                              <p:pRg st="0" end="0"/>
                                            </p:txEl>
                                          </p:spTgt>
                                        </p:tgtEl>
                                        <p:attrNameLst>
                                          <p:attrName>style.visibility</p:attrName>
                                        </p:attrNameLst>
                                      </p:cBhvr>
                                      <p:to>
                                        <p:strVal val="visible"/>
                                      </p:to>
                                    </p:set>
                                    <p:animEffect filter="fade" transition="in">
                                      <p:cBhvr>
                                        <p:cTn id="15" dur="500"/>
                                        <p:tgtEl>
                                          <p:spTgt spid="367">
                                            <p:txEl>
                                              <p:pRg st="0" end="0"/>
                                            </p:txEl>
                                          </p:spTgt>
                                        </p:tgtEl>
                                      </p:cBhvr>
                                    </p:animEffect>
                                  </p:childTnLst>
                                </p:cTn>
                              </p:par>
                            </p:childTnLst>
                          </p:cTn>
                        </p:par>
                        <p:par>
                          <p:cTn id="16" fill="hold">
                            <p:stCondLst>
                              <p:cond delay="500"/>
                            </p:stCondLst>
                            <p:childTnLst>
                              <p:par>
                                <p:cTn id="17" presetClass="entr" nodeType="afterEffect" presetID="10" grpId="3" fill="hold">
                                  <p:stCondLst>
                                    <p:cond delay="0"/>
                                  </p:stCondLst>
                                  <p:iterate type="el" backwards="0">
                                    <p:tmAbs val="0"/>
                                  </p:iterate>
                                  <p:childTnLst>
                                    <p:set>
                                      <p:cBhvr>
                                        <p:cTn id="18" fill="hold"/>
                                        <p:tgtEl>
                                          <p:spTgt spid="370"/>
                                        </p:tgtEl>
                                        <p:attrNameLst>
                                          <p:attrName>style.visibility</p:attrName>
                                        </p:attrNameLst>
                                      </p:cBhvr>
                                      <p:to>
                                        <p:strVal val="visible"/>
                                      </p:to>
                                    </p:set>
                                    <p:animEffect filter="fade" transition="in">
                                      <p:cBhvr>
                                        <p:cTn id="19" dur="500"/>
                                        <p:tgtEl>
                                          <p:spTgt spid="370"/>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1" presetID="22" grpId="4" fill="hold">
                                  <p:stCondLst>
                                    <p:cond delay="0"/>
                                  </p:stCondLst>
                                  <p:iterate type="el" backwards="0">
                                    <p:tmAbs val="0"/>
                                  </p:iterate>
                                  <p:childTnLst>
                                    <p:set>
                                      <p:cBhvr>
                                        <p:cTn id="23" fill="hold"/>
                                        <p:tgtEl>
                                          <p:spTgt spid="371"/>
                                        </p:tgtEl>
                                        <p:attrNameLst>
                                          <p:attrName>style.visibility</p:attrName>
                                        </p:attrNameLst>
                                      </p:cBhvr>
                                      <p:to>
                                        <p:strVal val="visible"/>
                                      </p:to>
                                    </p:set>
                                    <p:animEffect filter="wipe(up)" transition="in">
                                      <p:cBhvr>
                                        <p:cTn id="24" dur="500"/>
                                        <p:tgtEl>
                                          <p:spTgt spid="371"/>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 presetID="22" grpId="5" fill="hold">
                                  <p:stCondLst>
                                    <p:cond delay="0"/>
                                  </p:stCondLst>
                                  <p:iterate type="el" backwards="0">
                                    <p:tmAbs val="0"/>
                                  </p:iterate>
                                  <p:childTnLst>
                                    <p:set>
                                      <p:cBhvr>
                                        <p:cTn id="28" fill="hold"/>
                                        <p:tgtEl>
                                          <p:spTgt spid="376"/>
                                        </p:tgtEl>
                                        <p:attrNameLst>
                                          <p:attrName>style.visibility</p:attrName>
                                        </p:attrNameLst>
                                      </p:cBhvr>
                                      <p:to>
                                        <p:strVal val="visible"/>
                                      </p:to>
                                    </p:set>
                                    <p:animEffect filter="wipe(up)" transition="in">
                                      <p:cBhvr>
                                        <p:cTn id="29" dur="500"/>
                                        <p:tgtEl>
                                          <p:spTgt spid="376"/>
                                        </p:tgtEl>
                                      </p:cBhvr>
                                    </p:animEffect>
                                  </p:childTnLst>
                                </p:cTn>
                              </p:par>
                            </p:childTnLst>
                          </p:cTn>
                        </p:par>
                      </p:childTnLst>
                    </p:cTn>
                  </p:par>
                  <p:par>
                    <p:cTn id="30" fill="hold">
                      <p:stCondLst>
                        <p:cond delay="indefinite"/>
                      </p:stCondLst>
                      <p:childTnLst>
                        <p:par>
                          <p:cTn id="31" fill="hold">
                            <p:stCondLst>
                              <p:cond delay="0"/>
                            </p:stCondLst>
                            <p:childTnLst>
                              <p:par>
                                <p:cTn id="32" presetClass="entr" nodeType="clickEffect" presetID="10" grpId="6" fill="hold">
                                  <p:stCondLst>
                                    <p:cond delay="0"/>
                                  </p:stCondLst>
                                  <p:iterate type="el" backwards="0">
                                    <p:tmAbs val="0"/>
                                  </p:iterate>
                                  <p:childTnLst>
                                    <p:set>
                                      <p:cBhvr>
                                        <p:cTn id="33" fill="hold"/>
                                        <p:tgtEl>
                                          <p:spTgt spid="373"/>
                                        </p:tgtEl>
                                        <p:attrNameLst>
                                          <p:attrName>style.visibility</p:attrName>
                                        </p:attrNameLst>
                                      </p:cBhvr>
                                      <p:to>
                                        <p:strVal val="visible"/>
                                      </p:to>
                                    </p:set>
                                    <p:animEffect filter="fade" transition="in">
                                      <p:cBhvr>
                                        <p:cTn id="34" dur="500"/>
                                        <p:tgtEl>
                                          <p:spTgt spid="373"/>
                                        </p:tgtEl>
                                      </p:cBhvr>
                                    </p:animEffec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1" presetID="22" grpId="7" fill="hold">
                                  <p:stCondLst>
                                    <p:cond delay="0"/>
                                  </p:stCondLst>
                                  <p:iterate type="el" backwards="0">
                                    <p:tmAbs val="0"/>
                                  </p:iterate>
                                  <p:childTnLst>
                                    <p:set>
                                      <p:cBhvr>
                                        <p:cTn id="38" fill="hold"/>
                                        <p:tgtEl>
                                          <p:spTgt spid="372"/>
                                        </p:tgtEl>
                                        <p:attrNameLst>
                                          <p:attrName>style.visibility</p:attrName>
                                        </p:attrNameLst>
                                      </p:cBhvr>
                                      <p:to>
                                        <p:strVal val="visible"/>
                                      </p:to>
                                    </p:set>
                                    <p:animEffect filter="wipe(up)" transition="in">
                                      <p:cBhvr>
                                        <p:cTn id="39" dur="500"/>
                                        <p:tgtEl>
                                          <p:spTgt spid="372"/>
                                        </p:tgtEl>
                                      </p:cBhvr>
                                    </p:animEffec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1" presetID="22" grpId="8" fill="hold">
                                  <p:stCondLst>
                                    <p:cond delay="0"/>
                                  </p:stCondLst>
                                  <p:iterate type="el" backwards="0">
                                    <p:tmAbs val="0"/>
                                  </p:iterate>
                                  <p:childTnLst>
                                    <p:set>
                                      <p:cBhvr>
                                        <p:cTn id="43" fill="hold"/>
                                        <p:tgtEl>
                                          <p:spTgt spid="375"/>
                                        </p:tgtEl>
                                        <p:attrNameLst>
                                          <p:attrName>style.visibility</p:attrName>
                                        </p:attrNameLst>
                                      </p:cBhvr>
                                      <p:to>
                                        <p:strVal val="visible"/>
                                      </p:to>
                                    </p:set>
                                    <p:animEffect filter="wipe(up)" transition="in">
                                      <p:cBhvr>
                                        <p:cTn id="44" dur="500"/>
                                        <p:tgtEl>
                                          <p:spTgt spid="375"/>
                                        </p:tgtEl>
                                      </p:cBhvr>
                                    </p:animEffect>
                                  </p:childTnLst>
                                </p:cTn>
                              </p:par>
                            </p:childTnLst>
                          </p:cTn>
                        </p:par>
                      </p:childTnLst>
                    </p:cTn>
                  </p:par>
                  <p:par>
                    <p:cTn id="45" fill="hold">
                      <p:stCondLst>
                        <p:cond delay="indefinite"/>
                      </p:stCondLst>
                      <p:childTnLst>
                        <p:par>
                          <p:cTn id="46" fill="hold">
                            <p:stCondLst>
                              <p:cond delay="0"/>
                            </p:stCondLst>
                            <p:childTnLst>
                              <p:par>
                                <p:cTn id="47" presetClass="entr" nodeType="clickEffect" presetID="10" grpId="9" fill="hold">
                                  <p:stCondLst>
                                    <p:cond delay="0"/>
                                  </p:stCondLst>
                                  <p:iterate type="el" backwards="0">
                                    <p:tmAbs val="0"/>
                                  </p:iterate>
                                  <p:childTnLst>
                                    <p:set>
                                      <p:cBhvr>
                                        <p:cTn id="48" fill="hold"/>
                                        <p:tgtEl>
                                          <p:spTgt spid="374"/>
                                        </p:tgtEl>
                                        <p:attrNameLst>
                                          <p:attrName>style.visibility</p:attrName>
                                        </p:attrNameLst>
                                      </p:cBhvr>
                                      <p:to>
                                        <p:strVal val="visible"/>
                                      </p:to>
                                    </p:set>
                                    <p:animEffect filter="fade" transition="in">
                                      <p:cBhvr>
                                        <p:cTn id="49" dur="500"/>
                                        <p:tgtEl>
                                          <p:spTgt spid="3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6" grpId="5"/>
      <p:bldP build="whole" bldLvl="1" animBg="1" rev="0" advAuto="0" spid="372" grpId="7"/>
      <p:bldP build="whole" bldLvl="1" animBg="1" rev="0" advAuto="0" spid="373" grpId="6"/>
      <p:bldP build="whole" bldLvl="1" animBg="1" rev="0" advAuto="0" spid="375" grpId="8"/>
      <p:bldP build="whole" bldLvl="1" animBg="1" rev="0" advAuto="0" spid="366" grpId="1"/>
      <p:bldP build="whole" bldLvl="1" animBg="1" rev="0" advAuto="0" spid="370" grpId="3"/>
      <p:bldP build="p" bldLvl="1" animBg="1" rev="0" advAuto="0" spid="367" grpId="2"/>
      <p:bldP build="whole" bldLvl="1" animBg="1" rev="0" advAuto="0" spid="374" grpId="9"/>
      <p:bldP build="whole" bldLvl="1" animBg="1" rev="0" advAuto="0" spid="371" grpId="4"/>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9" name="TextBox 1"/>
          <p:cNvSpPr txBox="1"/>
          <p:nvPr/>
        </p:nvSpPr>
        <p:spPr>
          <a:xfrm>
            <a:off x="68578" y="406855"/>
            <a:ext cx="18150842" cy="1381759"/>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lvl1pPr algn="ctr" defTabSz="1371600">
              <a:defRPr sz="7200">
                <a:latin typeface="Avenir Heavy"/>
                <a:ea typeface="Avenir Heavy"/>
                <a:cs typeface="Avenir Heavy"/>
                <a:sym typeface="Avenir Heavy"/>
              </a:defRPr>
            </a:lvl1pPr>
          </a:lstStyle>
          <a:p>
            <a:pPr/>
            <a:r>
              <a:t>LAS 3 REGLAS DEL DINERO</a:t>
            </a:r>
          </a:p>
        </p:txBody>
      </p:sp>
      <p:sp>
        <p:nvSpPr>
          <p:cNvPr id="380" name="TextBox 5"/>
          <p:cNvSpPr txBox="1"/>
          <p:nvPr/>
        </p:nvSpPr>
        <p:spPr>
          <a:xfrm>
            <a:off x="1868132" y="1913214"/>
            <a:ext cx="3471491" cy="1394459"/>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lvl1pPr algn="ctr" defTabSz="1371600">
              <a:lnSpc>
                <a:spcPct val="80000"/>
              </a:lnSpc>
              <a:defRPr sz="4000">
                <a:solidFill>
                  <a:srgbClr val="404040"/>
                </a:solidFill>
                <a:latin typeface="+mn-lt"/>
                <a:ea typeface="+mn-ea"/>
                <a:cs typeface="+mn-cs"/>
                <a:sym typeface="Avenir Roman"/>
              </a:defRPr>
            </a:lvl1pPr>
          </a:lstStyle>
          <a:p>
            <a:pPr/>
            <a:r>
              <a:t>EFECTO COMPUESTO</a:t>
            </a:r>
          </a:p>
        </p:txBody>
      </p:sp>
      <p:grpSp>
        <p:nvGrpSpPr>
          <p:cNvPr id="388" name="Group 20"/>
          <p:cNvGrpSpPr/>
          <p:nvPr/>
        </p:nvGrpSpPr>
        <p:grpSpPr>
          <a:xfrm>
            <a:off x="1868132" y="3457503"/>
            <a:ext cx="3471491" cy="5186828"/>
            <a:chOff x="-1" y="-12240"/>
            <a:chExt cx="3471490" cy="5186826"/>
          </a:xfrm>
        </p:grpSpPr>
        <p:grpSp>
          <p:nvGrpSpPr>
            <p:cNvPr id="383" name="Rectangle 21"/>
            <p:cNvGrpSpPr/>
            <p:nvPr/>
          </p:nvGrpSpPr>
          <p:grpSpPr>
            <a:xfrm>
              <a:off x="-2" y="-12241"/>
              <a:ext cx="3471491" cy="759459"/>
              <a:chOff x="0" y="-12240"/>
              <a:chExt cx="3471490" cy="759458"/>
            </a:xfrm>
          </p:grpSpPr>
          <p:sp>
            <p:nvSpPr>
              <p:cNvPr id="381" name="Rectangle"/>
              <p:cNvSpPr/>
              <p:nvPr/>
            </p:nvSpPr>
            <p:spPr>
              <a:xfrm>
                <a:off x="-1" y="0"/>
                <a:ext cx="3471491" cy="734979"/>
              </a:xfrm>
              <a:prstGeom prst="rect">
                <a:avLst/>
              </a:prstGeom>
              <a:solidFill>
                <a:srgbClr val="F9F9F9"/>
              </a:solidFill>
              <a:ln w="25400" cap="flat">
                <a:solidFill>
                  <a:srgbClr val="A4834A"/>
                </a:solidFill>
                <a:prstDash val="solid"/>
                <a:miter lim="800000"/>
              </a:ln>
              <a:effectLst/>
            </p:spPr>
            <p:txBody>
              <a:bodyPr wrap="square" lIns="45718" tIns="45718" rIns="45718" bIns="45718" numCol="1" anchor="ctr">
                <a:noAutofit/>
              </a:bodyPr>
              <a:lstStyle/>
              <a:p>
                <a:pPr algn="ctr" defTabSz="1371600">
                  <a:defRPr sz="2400">
                    <a:solidFill>
                      <a:srgbClr val="FFFFFF"/>
                    </a:solidFill>
                    <a:latin typeface="+mn-lt"/>
                    <a:ea typeface="+mn-ea"/>
                    <a:cs typeface="+mn-cs"/>
                    <a:sym typeface="Avenir Roman"/>
                  </a:defRPr>
                </a:pPr>
              </a:p>
            </p:txBody>
          </p:sp>
          <p:sp>
            <p:nvSpPr>
              <p:cNvPr id="382" name="72 / 8 = 9"/>
              <p:cNvSpPr txBox="1"/>
              <p:nvPr/>
            </p:nvSpPr>
            <p:spPr>
              <a:xfrm>
                <a:off x="82867" y="-12241"/>
                <a:ext cx="3305755" cy="7594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79" tIns="68579" rIns="68579" bIns="68579" numCol="1" anchor="ctr">
                <a:spAutoFit/>
              </a:bodyPr>
              <a:lstStyle>
                <a:lvl1pPr algn="ctr" defTabSz="1371600">
                  <a:defRPr sz="3600">
                    <a:solidFill>
                      <a:srgbClr val="454545"/>
                    </a:solidFill>
                    <a:latin typeface="Avenir Heavy"/>
                    <a:ea typeface="Avenir Heavy"/>
                    <a:cs typeface="Avenir Heavy"/>
                    <a:sym typeface="Avenir Heavy"/>
                  </a:defRPr>
                </a:lvl1pPr>
              </a:lstStyle>
              <a:p>
                <a:pPr/>
                <a:r>
                  <a:t>72 / 8 = 9</a:t>
                </a:r>
              </a:p>
            </p:txBody>
          </p:sp>
        </p:grpSp>
        <p:grpSp>
          <p:nvGrpSpPr>
            <p:cNvPr id="386" name="Rectangle 22"/>
            <p:cNvGrpSpPr/>
            <p:nvPr/>
          </p:nvGrpSpPr>
          <p:grpSpPr>
            <a:xfrm>
              <a:off x="6231" y="734975"/>
              <a:ext cx="3459024" cy="559009"/>
              <a:chOff x="0" y="-1"/>
              <a:chExt cx="3459023" cy="559008"/>
            </a:xfrm>
          </p:grpSpPr>
          <p:sp>
            <p:nvSpPr>
              <p:cNvPr id="384" name="Rectangle"/>
              <p:cNvSpPr/>
              <p:nvPr/>
            </p:nvSpPr>
            <p:spPr>
              <a:xfrm>
                <a:off x="-1" y="-2"/>
                <a:ext cx="3459024" cy="559009"/>
              </a:xfrm>
              <a:prstGeom prst="rect">
                <a:avLst/>
              </a:prstGeom>
              <a:gradFill flip="none" rotWithShape="1">
                <a:gsLst>
                  <a:gs pos="0">
                    <a:srgbClr val="E7C791"/>
                  </a:gs>
                  <a:gs pos="100000">
                    <a:srgbClr val="E6DDCB"/>
                  </a:gs>
                </a:gsLst>
                <a:lin ang="16200000" scaled="0"/>
              </a:gradFill>
              <a:ln w="25400" cap="flat">
                <a:solidFill>
                  <a:srgbClr val="A4834A"/>
                </a:solidFill>
                <a:prstDash val="solid"/>
                <a:miter lim="800000"/>
              </a:ln>
              <a:effectLst/>
            </p:spPr>
            <p:txBody>
              <a:bodyPr wrap="square" lIns="45718" tIns="45718" rIns="45718" bIns="45718" numCol="1" anchor="ctr">
                <a:noAutofit/>
              </a:bodyPr>
              <a:lstStyle/>
              <a:p>
                <a:pPr algn="ctr" defTabSz="1371600">
                  <a:defRPr sz="2400">
                    <a:solidFill>
                      <a:srgbClr val="FFFFFF"/>
                    </a:solidFill>
                    <a:latin typeface="+mn-lt"/>
                    <a:ea typeface="+mn-ea"/>
                    <a:cs typeface="+mn-cs"/>
                    <a:sym typeface="Avenir Roman"/>
                  </a:defRPr>
                </a:pPr>
              </a:p>
            </p:txBody>
          </p:sp>
          <p:sp>
            <p:nvSpPr>
              <p:cNvPr id="385" name="Doubles every 9 yrs."/>
              <p:cNvSpPr txBox="1"/>
              <p:nvPr/>
            </p:nvSpPr>
            <p:spPr>
              <a:xfrm>
                <a:off x="82867" y="26772"/>
                <a:ext cx="3293290" cy="5054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79" tIns="68579" rIns="68579" bIns="68579" numCol="1" anchor="ctr">
                <a:spAutoFit/>
              </a:bodyPr>
              <a:lstStyle>
                <a:lvl1pPr algn="ctr" defTabSz="1371600">
                  <a:defRPr sz="2100">
                    <a:solidFill>
                      <a:srgbClr val="404040"/>
                    </a:solidFill>
                    <a:latin typeface="+mn-lt"/>
                    <a:ea typeface="+mn-ea"/>
                    <a:cs typeface="+mn-cs"/>
                    <a:sym typeface="Avenir Roman"/>
                  </a:defRPr>
                </a:lvl1pPr>
              </a:lstStyle>
              <a:p>
                <a:pPr/>
                <a:r>
                  <a:t>Se multiplica cada 9 años</a:t>
                </a:r>
              </a:p>
            </p:txBody>
          </p:sp>
        </p:grpSp>
        <p:sp>
          <p:nvSpPr>
            <p:cNvPr id="387" name="Rectangle 23"/>
            <p:cNvSpPr/>
            <p:nvPr/>
          </p:nvSpPr>
          <p:spPr>
            <a:xfrm>
              <a:off x="6445" y="1285528"/>
              <a:ext cx="3459023" cy="3889059"/>
            </a:xfrm>
            <a:prstGeom prst="rect">
              <a:avLst/>
            </a:prstGeom>
            <a:noFill/>
            <a:ln w="25400" cap="flat">
              <a:solidFill>
                <a:srgbClr val="A4834A"/>
              </a:solidFill>
              <a:prstDash val="solid"/>
              <a:miter lim="800000"/>
            </a:ln>
            <a:effectLst/>
          </p:spPr>
          <p:txBody>
            <a:bodyPr wrap="square" lIns="45718" tIns="45718" rIns="45718" bIns="45718" numCol="1" anchor="ctr">
              <a:noAutofit/>
            </a:bodyPr>
            <a:lstStyle/>
            <a:p>
              <a:pPr algn="ctr" defTabSz="1371600">
                <a:defRPr sz="1600">
                  <a:solidFill>
                    <a:srgbClr val="FFFFFF"/>
                  </a:solidFill>
                  <a:latin typeface="+mn-lt"/>
                  <a:ea typeface="+mn-ea"/>
                  <a:cs typeface="+mn-cs"/>
                  <a:sym typeface="Avenir Roman"/>
                </a:defRPr>
              </a:pPr>
            </a:p>
          </p:txBody>
        </p:sp>
      </p:grpSp>
      <p:grpSp>
        <p:nvGrpSpPr>
          <p:cNvPr id="393" name="Group 24"/>
          <p:cNvGrpSpPr/>
          <p:nvPr/>
        </p:nvGrpSpPr>
        <p:grpSpPr>
          <a:xfrm>
            <a:off x="1848546" y="4854266"/>
            <a:ext cx="3225908" cy="698885"/>
            <a:chOff x="0" y="0"/>
            <a:chExt cx="3225907" cy="698883"/>
          </a:xfrm>
        </p:grpSpPr>
        <p:sp>
          <p:nvSpPr>
            <p:cNvPr id="389" name="Content Placeholder 2"/>
            <p:cNvSpPr txBox="1"/>
            <p:nvPr/>
          </p:nvSpPr>
          <p:spPr>
            <a:xfrm>
              <a:off x="0" y="0"/>
              <a:ext cx="1906339" cy="5562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79" tIns="68579" rIns="68579" bIns="68579" numCol="1" anchor="t">
              <a:spAutoFit/>
            </a:bodyPr>
            <a:lstStyle>
              <a:lvl1pPr algn="ctr" defTabSz="1028700">
                <a:lnSpc>
                  <a:spcPct val="90000"/>
                </a:lnSpc>
                <a:spcBef>
                  <a:spcPts val="1000"/>
                </a:spcBef>
                <a:defRPr sz="2400">
                  <a:solidFill>
                    <a:srgbClr val="454545"/>
                  </a:solidFill>
                  <a:latin typeface="Avenir Heavy"/>
                  <a:ea typeface="Avenir Heavy"/>
                  <a:cs typeface="Avenir Heavy"/>
                  <a:sym typeface="Avenir Heavy"/>
                </a:defRPr>
              </a:lvl1pPr>
            </a:lstStyle>
            <a:p>
              <a:pPr/>
              <a:r>
                <a:t>Años</a:t>
              </a:r>
            </a:p>
          </p:txBody>
        </p:sp>
        <p:sp>
          <p:nvSpPr>
            <p:cNvPr id="390" name="Content Placeholder 2"/>
            <p:cNvSpPr txBox="1"/>
            <p:nvPr/>
          </p:nvSpPr>
          <p:spPr>
            <a:xfrm>
              <a:off x="1765736" y="0"/>
              <a:ext cx="1398153" cy="5562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79" tIns="68579" rIns="68579" bIns="68579" numCol="1" anchor="t">
              <a:spAutoFit/>
            </a:bodyPr>
            <a:lstStyle>
              <a:lvl1pPr algn="ctr" defTabSz="1028700">
                <a:lnSpc>
                  <a:spcPct val="90000"/>
                </a:lnSpc>
                <a:spcBef>
                  <a:spcPts val="1000"/>
                </a:spcBef>
                <a:defRPr sz="2400">
                  <a:solidFill>
                    <a:srgbClr val="454545"/>
                  </a:solidFill>
                  <a:latin typeface="Avenir Heavy"/>
                  <a:ea typeface="Avenir Heavy"/>
                  <a:cs typeface="Avenir Heavy"/>
                  <a:sym typeface="Avenir Heavy"/>
                </a:defRPr>
              </a:lvl1pPr>
            </a:lstStyle>
            <a:p>
              <a:pPr/>
              <a:r>
                <a:t>8%</a:t>
              </a:r>
            </a:p>
          </p:txBody>
        </p:sp>
        <p:sp>
          <p:nvSpPr>
            <p:cNvPr id="391" name="Content Placeholder 2"/>
            <p:cNvSpPr/>
            <p:nvPr/>
          </p:nvSpPr>
          <p:spPr>
            <a:xfrm>
              <a:off x="234013" y="698883"/>
              <a:ext cx="1398153"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68579" tIns="68579" rIns="68579" bIns="68579" numCol="1" anchor="ctr">
              <a:spAutoFit/>
            </a:bodyPr>
            <a:lstStyle>
              <a:lvl1pPr algn="ctr" defTabSz="1028700">
                <a:lnSpc>
                  <a:spcPts val="900"/>
                </a:lnSpc>
                <a:spcBef>
                  <a:spcPts val="1000"/>
                </a:spcBef>
                <a:defRPr sz="1400">
                  <a:solidFill>
                    <a:srgbClr val="454545"/>
                  </a:solidFill>
                  <a:latin typeface="+mn-lt"/>
                  <a:ea typeface="+mn-ea"/>
                  <a:cs typeface="+mn-cs"/>
                  <a:sym typeface="Avenir Roman"/>
                </a:defRPr>
              </a:lvl1pPr>
            </a:lstStyle>
            <a:p>
              <a:pPr/>
              <a:r>
                <a:t>Monto inicial</a:t>
              </a:r>
            </a:p>
          </p:txBody>
        </p:sp>
        <p:sp>
          <p:nvSpPr>
            <p:cNvPr id="392" name="Content Placeholder 2"/>
            <p:cNvSpPr/>
            <p:nvPr/>
          </p:nvSpPr>
          <p:spPr>
            <a:xfrm>
              <a:off x="1609578" y="539827"/>
              <a:ext cx="161633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68579" tIns="68579" rIns="68579" bIns="68579" numCol="1" anchor="t">
              <a:spAutoFit/>
            </a:bodyPr>
            <a:lstStyle>
              <a:lvl1pPr defTabSz="1028700">
                <a:lnSpc>
                  <a:spcPct val="90000"/>
                </a:lnSpc>
                <a:spcBef>
                  <a:spcPts val="1000"/>
                </a:spcBef>
                <a:defRPr sz="2400">
                  <a:solidFill>
                    <a:srgbClr val="454545"/>
                  </a:solidFill>
                  <a:latin typeface="Avenir Heavy"/>
                  <a:ea typeface="Avenir Heavy"/>
                  <a:cs typeface="Avenir Heavy"/>
                  <a:sym typeface="Avenir Heavy"/>
                </a:defRPr>
              </a:lvl1pPr>
            </a:lstStyle>
            <a:p>
              <a:pPr/>
              <a:r>
                <a:t>$10,000</a:t>
              </a:r>
            </a:p>
          </p:txBody>
        </p:sp>
      </p:grpSp>
      <p:sp>
        <p:nvSpPr>
          <p:cNvPr id="394" name="Content Placeholder 2"/>
          <p:cNvSpPr txBox="1"/>
          <p:nvPr/>
        </p:nvSpPr>
        <p:spPr>
          <a:xfrm>
            <a:off x="2070201" y="5872684"/>
            <a:ext cx="1398152" cy="619759"/>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lvl1pPr algn="ctr" defTabSz="1028700">
              <a:lnSpc>
                <a:spcPct val="90000"/>
              </a:lnSpc>
              <a:spcBef>
                <a:spcPts val="1000"/>
              </a:spcBef>
              <a:defRPr sz="2800">
                <a:solidFill>
                  <a:srgbClr val="454545"/>
                </a:solidFill>
                <a:latin typeface="+mn-lt"/>
                <a:ea typeface="+mn-ea"/>
                <a:cs typeface="+mn-cs"/>
                <a:sym typeface="Avenir Roman"/>
              </a:defRPr>
            </a:lvl1pPr>
          </a:lstStyle>
          <a:p>
            <a:pPr/>
            <a:r>
              <a:t>9</a:t>
            </a:r>
          </a:p>
        </p:txBody>
      </p:sp>
      <p:sp>
        <p:nvSpPr>
          <p:cNvPr id="395" name="Content Placeholder 2"/>
          <p:cNvSpPr txBox="1"/>
          <p:nvPr/>
        </p:nvSpPr>
        <p:spPr>
          <a:xfrm>
            <a:off x="3463838" y="5872684"/>
            <a:ext cx="2158935" cy="619759"/>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lvl1pPr defTabSz="1028700">
              <a:lnSpc>
                <a:spcPct val="90000"/>
              </a:lnSpc>
              <a:spcBef>
                <a:spcPts val="1000"/>
              </a:spcBef>
              <a:defRPr sz="2800">
                <a:solidFill>
                  <a:srgbClr val="454545"/>
                </a:solidFill>
                <a:latin typeface="+mn-lt"/>
                <a:ea typeface="+mn-ea"/>
                <a:cs typeface="+mn-cs"/>
                <a:sym typeface="Avenir Roman"/>
              </a:defRPr>
            </a:lvl1pPr>
          </a:lstStyle>
          <a:p>
            <a:pPr/>
            <a:r>
              <a:t>$20,000</a:t>
            </a:r>
          </a:p>
        </p:txBody>
      </p:sp>
      <p:sp>
        <p:nvSpPr>
          <p:cNvPr id="396" name="Content Placeholder 2"/>
          <p:cNvSpPr txBox="1"/>
          <p:nvPr/>
        </p:nvSpPr>
        <p:spPr>
          <a:xfrm>
            <a:off x="2070201" y="6370789"/>
            <a:ext cx="1398152" cy="619759"/>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lvl1pPr algn="ctr" defTabSz="1028700">
              <a:lnSpc>
                <a:spcPct val="90000"/>
              </a:lnSpc>
              <a:spcBef>
                <a:spcPts val="1000"/>
              </a:spcBef>
              <a:defRPr sz="2800">
                <a:solidFill>
                  <a:srgbClr val="454545"/>
                </a:solidFill>
                <a:latin typeface="+mn-lt"/>
                <a:ea typeface="+mn-ea"/>
                <a:cs typeface="+mn-cs"/>
                <a:sym typeface="Avenir Roman"/>
              </a:defRPr>
            </a:lvl1pPr>
          </a:lstStyle>
          <a:p>
            <a:pPr/>
            <a:r>
              <a:t>18</a:t>
            </a:r>
          </a:p>
        </p:txBody>
      </p:sp>
      <p:sp>
        <p:nvSpPr>
          <p:cNvPr id="397" name="Content Placeholder 2"/>
          <p:cNvSpPr txBox="1"/>
          <p:nvPr/>
        </p:nvSpPr>
        <p:spPr>
          <a:xfrm>
            <a:off x="3463838" y="6370789"/>
            <a:ext cx="2158935" cy="619759"/>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lvl1pPr defTabSz="1028700">
              <a:lnSpc>
                <a:spcPct val="90000"/>
              </a:lnSpc>
              <a:spcBef>
                <a:spcPts val="1000"/>
              </a:spcBef>
              <a:defRPr sz="2800">
                <a:solidFill>
                  <a:srgbClr val="454545"/>
                </a:solidFill>
                <a:latin typeface="+mn-lt"/>
                <a:ea typeface="+mn-ea"/>
                <a:cs typeface="+mn-cs"/>
                <a:sym typeface="Avenir Roman"/>
              </a:defRPr>
            </a:lvl1pPr>
          </a:lstStyle>
          <a:p>
            <a:pPr/>
            <a:r>
              <a:t>$40,000</a:t>
            </a:r>
          </a:p>
        </p:txBody>
      </p:sp>
      <p:sp>
        <p:nvSpPr>
          <p:cNvPr id="398" name="Content Placeholder 2"/>
          <p:cNvSpPr txBox="1"/>
          <p:nvPr/>
        </p:nvSpPr>
        <p:spPr>
          <a:xfrm>
            <a:off x="2070201" y="6866011"/>
            <a:ext cx="1398152" cy="619759"/>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lvl1pPr algn="ctr" defTabSz="1028700">
              <a:lnSpc>
                <a:spcPct val="90000"/>
              </a:lnSpc>
              <a:spcBef>
                <a:spcPts val="1000"/>
              </a:spcBef>
              <a:defRPr sz="2800">
                <a:solidFill>
                  <a:srgbClr val="454545"/>
                </a:solidFill>
                <a:latin typeface="+mn-lt"/>
                <a:ea typeface="+mn-ea"/>
                <a:cs typeface="+mn-cs"/>
                <a:sym typeface="Avenir Roman"/>
              </a:defRPr>
            </a:lvl1pPr>
          </a:lstStyle>
          <a:p>
            <a:pPr/>
            <a:r>
              <a:t>27</a:t>
            </a:r>
          </a:p>
        </p:txBody>
      </p:sp>
      <p:sp>
        <p:nvSpPr>
          <p:cNvPr id="399" name="Content Placeholder 2"/>
          <p:cNvSpPr txBox="1"/>
          <p:nvPr/>
        </p:nvSpPr>
        <p:spPr>
          <a:xfrm>
            <a:off x="3463838" y="6866011"/>
            <a:ext cx="2158935" cy="619759"/>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lvl1pPr defTabSz="1028700">
              <a:lnSpc>
                <a:spcPct val="90000"/>
              </a:lnSpc>
              <a:spcBef>
                <a:spcPts val="1000"/>
              </a:spcBef>
              <a:defRPr sz="2800">
                <a:solidFill>
                  <a:srgbClr val="454545"/>
                </a:solidFill>
                <a:latin typeface="+mn-lt"/>
                <a:ea typeface="+mn-ea"/>
                <a:cs typeface="+mn-cs"/>
                <a:sym typeface="Avenir Roman"/>
              </a:defRPr>
            </a:lvl1pPr>
          </a:lstStyle>
          <a:p>
            <a:pPr/>
            <a:r>
              <a:t>$80,000</a:t>
            </a:r>
          </a:p>
        </p:txBody>
      </p:sp>
      <p:sp>
        <p:nvSpPr>
          <p:cNvPr id="400" name="Content Placeholder 2"/>
          <p:cNvSpPr txBox="1"/>
          <p:nvPr/>
        </p:nvSpPr>
        <p:spPr>
          <a:xfrm>
            <a:off x="2070201" y="7379341"/>
            <a:ext cx="1398152" cy="619759"/>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lvl1pPr algn="ctr" defTabSz="1028700">
              <a:lnSpc>
                <a:spcPct val="90000"/>
              </a:lnSpc>
              <a:spcBef>
                <a:spcPts val="1000"/>
              </a:spcBef>
              <a:defRPr sz="2800">
                <a:solidFill>
                  <a:srgbClr val="454545"/>
                </a:solidFill>
                <a:latin typeface="+mn-lt"/>
                <a:ea typeface="+mn-ea"/>
                <a:cs typeface="+mn-cs"/>
                <a:sym typeface="Avenir Roman"/>
              </a:defRPr>
            </a:lvl1pPr>
          </a:lstStyle>
          <a:p>
            <a:pPr/>
            <a:r>
              <a:t>36</a:t>
            </a:r>
          </a:p>
        </p:txBody>
      </p:sp>
      <p:sp>
        <p:nvSpPr>
          <p:cNvPr id="401" name="Content Placeholder 2"/>
          <p:cNvSpPr txBox="1"/>
          <p:nvPr/>
        </p:nvSpPr>
        <p:spPr>
          <a:xfrm>
            <a:off x="3458124" y="7379341"/>
            <a:ext cx="2129572" cy="619759"/>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lvl1pPr defTabSz="1028700">
              <a:lnSpc>
                <a:spcPct val="90000"/>
              </a:lnSpc>
              <a:spcBef>
                <a:spcPts val="1000"/>
              </a:spcBef>
              <a:defRPr sz="2800">
                <a:solidFill>
                  <a:srgbClr val="454545"/>
                </a:solidFill>
                <a:latin typeface="Avenir Heavy"/>
                <a:ea typeface="Avenir Heavy"/>
                <a:cs typeface="Avenir Heavy"/>
                <a:sym typeface="Avenir Heavy"/>
              </a:defRPr>
            </a:lvl1pPr>
          </a:lstStyle>
          <a:p>
            <a:pPr/>
            <a:r>
              <a:t>$160,000</a:t>
            </a:r>
          </a:p>
        </p:txBody>
      </p:sp>
      <p:sp>
        <p:nvSpPr>
          <p:cNvPr id="402" name="Line"/>
          <p:cNvSpPr/>
          <p:nvPr/>
        </p:nvSpPr>
        <p:spPr>
          <a:xfrm>
            <a:off x="6996514" y="5927167"/>
            <a:ext cx="3488559" cy="5"/>
          </a:xfrm>
          <a:prstGeom prst="line">
            <a:avLst/>
          </a:prstGeom>
          <a:ln w="3175">
            <a:solidFill>
              <a:srgbClr val="F2E5CF"/>
            </a:solidFill>
            <a:miter lim="400000"/>
          </a:ln>
        </p:spPr>
        <p:txBody>
          <a:bodyPr lIns="45718" tIns="45718" rIns="45718" bIns="45718"/>
          <a:lstStyle/>
          <a:p>
            <a:pPr/>
          </a:p>
        </p:txBody>
      </p:sp>
      <p:sp>
        <p:nvSpPr>
          <p:cNvPr id="403" name="Line"/>
          <p:cNvSpPr/>
          <p:nvPr/>
        </p:nvSpPr>
        <p:spPr>
          <a:xfrm>
            <a:off x="6996514" y="4963218"/>
            <a:ext cx="3488559" cy="5"/>
          </a:xfrm>
          <a:prstGeom prst="line">
            <a:avLst/>
          </a:prstGeom>
          <a:ln w="3175">
            <a:solidFill>
              <a:srgbClr val="F2E5CF"/>
            </a:solidFill>
            <a:miter lim="400000"/>
          </a:ln>
        </p:spPr>
        <p:txBody>
          <a:bodyPr lIns="45718" tIns="45718" rIns="45718" bIns="45718"/>
          <a:lstStyle/>
          <a:p>
            <a:pPr/>
          </a:p>
        </p:txBody>
      </p:sp>
      <p:sp>
        <p:nvSpPr>
          <p:cNvPr id="404" name="Line"/>
          <p:cNvSpPr/>
          <p:nvPr/>
        </p:nvSpPr>
        <p:spPr>
          <a:xfrm flipH="1" flipV="1">
            <a:off x="9838285" y="5434827"/>
            <a:ext cx="580634" cy="1449412"/>
          </a:xfrm>
          <a:prstGeom prst="line">
            <a:avLst/>
          </a:prstGeom>
          <a:ln w="25400">
            <a:solidFill>
              <a:srgbClr val="4B4B4B">
                <a:alpha val="40000"/>
              </a:srgbClr>
            </a:solidFill>
            <a:miter lim="400000"/>
          </a:ln>
        </p:spPr>
        <p:txBody>
          <a:bodyPr lIns="45718" tIns="45718" rIns="45718" bIns="45718"/>
          <a:lstStyle/>
          <a:p>
            <a:pPr/>
          </a:p>
        </p:txBody>
      </p:sp>
      <p:sp>
        <p:nvSpPr>
          <p:cNvPr id="405" name="Line"/>
          <p:cNvSpPr/>
          <p:nvPr/>
        </p:nvSpPr>
        <p:spPr>
          <a:xfrm>
            <a:off x="9812258" y="4970733"/>
            <a:ext cx="610269" cy="4"/>
          </a:xfrm>
          <a:prstGeom prst="line">
            <a:avLst/>
          </a:prstGeom>
          <a:ln w="25400">
            <a:solidFill>
              <a:srgbClr val="A4834A"/>
            </a:solidFill>
            <a:miter lim="400000"/>
          </a:ln>
        </p:spPr>
        <p:txBody>
          <a:bodyPr lIns="45718" tIns="45718" rIns="45718" bIns="45718"/>
          <a:lstStyle/>
          <a:p>
            <a:pPr/>
          </a:p>
        </p:txBody>
      </p:sp>
      <p:sp>
        <p:nvSpPr>
          <p:cNvPr id="406" name="Circle"/>
          <p:cNvSpPr/>
          <p:nvPr/>
        </p:nvSpPr>
        <p:spPr>
          <a:xfrm>
            <a:off x="10336938" y="4901381"/>
            <a:ext cx="126371" cy="129403"/>
          </a:xfrm>
          <a:prstGeom prst="ellipse">
            <a:avLst/>
          </a:prstGeom>
          <a:solidFill>
            <a:srgbClr val="4B4B4B"/>
          </a:solidFill>
          <a:ln w="12700">
            <a:miter lim="400000"/>
          </a:ln>
        </p:spPr>
        <p:txBody>
          <a:bodyPr lIns="45718" tIns="45718" rIns="45718" bIns="45718" anchor="ctr"/>
          <a:lstStyle/>
          <a:p>
            <a:pPr algn="ctr" defTabSz="825500">
              <a:lnSpc>
                <a:spcPct val="80000"/>
              </a:lnSpc>
              <a:defRPr cap="all" sz="4000">
                <a:solidFill>
                  <a:srgbClr val="6D6E71"/>
                </a:solidFill>
                <a:latin typeface="DIN Condensed Bold"/>
                <a:ea typeface="DIN Condensed Bold"/>
                <a:cs typeface="DIN Condensed Bold"/>
                <a:sym typeface="DIN Condensed Bold"/>
              </a:defRPr>
            </a:pPr>
          </a:p>
        </p:txBody>
      </p:sp>
      <p:grpSp>
        <p:nvGrpSpPr>
          <p:cNvPr id="409" name="Agrupar"/>
          <p:cNvGrpSpPr/>
          <p:nvPr/>
        </p:nvGrpSpPr>
        <p:grpSpPr>
          <a:xfrm>
            <a:off x="6832617" y="3503050"/>
            <a:ext cx="4024568" cy="929414"/>
            <a:chOff x="0" y="0"/>
            <a:chExt cx="4024567" cy="929413"/>
          </a:xfrm>
        </p:grpSpPr>
        <p:sp>
          <p:nvSpPr>
            <p:cNvPr id="407" name="Rectangle"/>
            <p:cNvSpPr/>
            <p:nvPr/>
          </p:nvSpPr>
          <p:spPr>
            <a:xfrm>
              <a:off x="0" y="11391"/>
              <a:ext cx="4024568" cy="774172"/>
            </a:xfrm>
            <a:prstGeom prst="rect">
              <a:avLst/>
            </a:prstGeom>
            <a:gradFill flip="none" rotWithShape="1">
              <a:gsLst>
                <a:gs pos="0">
                  <a:srgbClr val="E7C791"/>
                </a:gs>
                <a:gs pos="100000">
                  <a:srgbClr val="A4834A"/>
                </a:gs>
              </a:gsLst>
              <a:lin ang="5432944" scaled="0"/>
            </a:gradFill>
            <a:ln w="12700" cap="flat">
              <a:noFill/>
              <a:miter lim="400000"/>
            </a:ln>
            <a:effectLst/>
          </p:spPr>
          <p:txBody>
            <a:bodyPr wrap="square" lIns="45718" tIns="45718" rIns="45718" bIns="45718" numCol="1" anchor="ctr">
              <a:noAutofit/>
            </a:bodyPr>
            <a:lstStyle/>
            <a:p>
              <a:pPr algn="ctr" defTabSz="825500">
                <a:lnSpc>
                  <a:spcPct val="80000"/>
                </a:lnSpc>
                <a:defRPr cap="all" sz="4000">
                  <a:solidFill>
                    <a:srgbClr val="19B0FF"/>
                  </a:solidFill>
                  <a:latin typeface="DIN Condensed Bold"/>
                  <a:ea typeface="DIN Condensed Bold"/>
                  <a:cs typeface="DIN Condensed Bold"/>
                  <a:sym typeface="DIN Condensed Bold"/>
                </a:defRPr>
              </a:pPr>
            </a:p>
          </p:txBody>
        </p:sp>
        <p:sp>
          <p:nvSpPr>
            <p:cNvPr id="408" name="INDEX"/>
            <p:cNvSpPr txBox="1"/>
            <p:nvPr/>
          </p:nvSpPr>
          <p:spPr>
            <a:xfrm>
              <a:off x="910025" y="0"/>
              <a:ext cx="2312127" cy="9294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lvl1pPr algn="ctr" defTabSz="825500">
                <a:lnSpc>
                  <a:spcPct val="80000"/>
                </a:lnSpc>
                <a:spcBef>
                  <a:spcPts val="3800"/>
                </a:spcBef>
                <a:defRPr b="1" cap="all" spc="-100" sz="4400">
                  <a:solidFill>
                    <a:srgbClr val="FFFFFF"/>
                  </a:solidFill>
                  <a:latin typeface="Century Gothic"/>
                  <a:ea typeface="Century Gothic"/>
                  <a:cs typeface="Century Gothic"/>
                  <a:sym typeface="Century Gothic"/>
                </a:defRPr>
              </a:lvl1pPr>
            </a:lstStyle>
            <a:p>
              <a:pPr/>
              <a:r>
                <a:t>ÍNDICE</a:t>
              </a:r>
            </a:p>
          </p:txBody>
        </p:sp>
      </p:grpSp>
      <p:sp>
        <p:nvSpPr>
          <p:cNvPr id="410" name="+ SAFETY  + GROWTH"/>
          <p:cNvSpPr txBox="1"/>
          <p:nvPr/>
        </p:nvSpPr>
        <p:spPr>
          <a:xfrm>
            <a:off x="6832617" y="8029754"/>
            <a:ext cx="4024568" cy="78362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231139">
              <a:lnSpc>
                <a:spcPct val="80000"/>
              </a:lnSpc>
              <a:spcBef>
                <a:spcPts val="900"/>
              </a:spcBef>
              <a:defRPr cap="all" spc="-140" sz="2240">
                <a:latin typeface="Avenir Heavy"/>
                <a:ea typeface="Avenir Heavy"/>
                <a:cs typeface="Avenir Heavy"/>
                <a:sym typeface="Avenir Heavy"/>
              </a:defRPr>
            </a:lvl1pPr>
          </a:lstStyle>
          <a:p>
            <a:pPr/>
            <a:r>
              <a:t>+ SEGURIDAD  + CRECIMIENTO</a:t>
            </a:r>
          </a:p>
        </p:txBody>
      </p:sp>
      <p:sp>
        <p:nvSpPr>
          <p:cNvPr id="411" name="Line"/>
          <p:cNvSpPr/>
          <p:nvPr/>
        </p:nvSpPr>
        <p:spPr>
          <a:xfrm flipV="1">
            <a:off x="6965643" y="6878951"/>
            <a:ext cx="447164" cy="1003519"/>
          </a:xfrm>
          <a:prstGeom prst="line">
            <a:avLst/>
          </a:prstGeom>
          <a:ln w="25400">
            <a:solidFill>
              <a:srgbClr val="86754F">
                <a:alpha val="20000"/>
              </a:srgbClr>
            </a:solidFill>
            <a:miter lim="400000"/>
          </a:ln>
        </p:spPr>
        <p:txBody>
          <a:bodyPr lIns="45718" tIns="45718" rIns="45718" bIns="45718"/>
          <a:lstStyle/>
          <a:p>
            <a:pPr/>
          </a:p>
        </p:txBody>
      </p:sp>
      <p:sp>
        <p:nvSpPr>
          <p:cNvPr id="412" name="Line"/>
          <p:cNvSpPr/>
          <p:nvPr/>
        </p:nvSpPr>
        <p:spPr>
          <a:xfrm flipV="1">
            <a:off x="8032013" y="6229406"/>
            <a:ext cx="581841" cy="912106"/>
          </a:xfrm>
          <a:prstGeom prst="line">
            <a:avLst/>
          </a:prstGeom>
          <a:ln w="25400">
            <a:solidFill>
              <a:srgbClr val="4B4B4B">
                <a:alpha val="40000"/>
              </a:srgbClr>
            </a:solidFill>
            <a:miter lim="400000"/>
          </a:ln>
        </p:spPr>
        <p:txBody>
          <a:bodyPr lIns="45718" tIns="45718" rIns="45718" bIns="45718"/>
          <a:lstStyle/>
          <a:p>
            <a:pPr/>
          </a:p>
        </p:txBody>
      </p:sp>
      <p:sp>
        <p:nvSpPr>
          <p:cNvPr id="413" name="Line"/>
          <p:cNvSpPr/>
          <p:nvPr/>
        </p:nvSpPr>
        <p:spPr>
          <a:xfrm flipV="1">
            <a:off x="9233884" y="5449868"/>
            <a:ext cx="612132" cy="2120029"/>
          </a:xfrm>
          <a:prstGeom prst="line">
            <a:avLst/>
          </a:prstGeom>
          <a:ln w="25400">
            <a:solidFill>
              <a:srgbClr val="4B4B4B">
                <a:alpha val="40000"/>
              </a:srgbClr>
            </a:solidFill>
            <a:miter lim="400000"/>
          </a:ln>
        </p:spPr>
        <p:txBody>
          <a:bodyPr lIns="45718" tIns="45718" rIns="45718" bIns="45718"/>
          <a:lstStyle/>
          <a:p>
            <a:pPr/>
          </a:p>
        </p:txBody>
      </p:sp>
      <p:sp>
        <p:nvSpPr>
          <p:cNvPr id="414" name="Line"/>
          <p:cNvSpPr/>
          <p:nvPr/>
        </p:nvSpPr>
        <p:spPr>
          <a:xfrm flipH="1" flipV="1">
            <a:off x="7394570" y="6869419"/>
            <a:ext cx="637848" cy="260695"/>
          </a:xfrm>
          <a:prstGeom prst="line">
            <a:avLst/>
          </a:prstGeom>
          <a:ln w="25400">
            <a:solidFill>
              <a:srgbClr val="B7B7B7"/>
            </a:solidFill>
            <a:miter lim="400000"/>
          </a:ln>
        </p:spPr>
        <p:txBody>
          <a:bodyPr lIns="45718" tIns="45718" rIns="45718" bIns="45718"/>
          <a:lstStyle/>
          <a:p>
            <a:pPr/>
          </a:p>
        </p:txBody>
      </p:sp>
      <p:sp>
        <p:nvSpPr>
          <p:cNvPr id="415" name="Line"/>
          <p:cNvSpPr/>
          <p:nvPr/>
        </p:nvSpPr>
        <p:spPr>
          <a:xfrm flipH="1" flipV="1">
            <a:off x="8618455" y="6221492"/>
            <a:ext cx="613586" cy="1344971"/>
          </a:xfrm>
          <a:prstGeom prst="line">
            <a:avLst/>
          </a:prstGeom>
          <a:ln w="25400">
            <a:solidFill>
              <a:srgbClr val="4B4B4B">
                <a:alpha val="40000"/>
              </a:srgbClr>
            </a:solidFill>
            <a:miter lim="400000"/>
          </a:ln>
        </p:spPr>
        <p:txBody>
          <a:bodyPr lIns="45718" tIns="45718" rIns="45718" bIns="45718"/>
          <a:lstStyle/>
          <a:p>
            <a:pPr/>
          </a:p>
        </p:txBody>
      </p:sp>
      <p:sp>
        <p:nvSpPr>
          <p:cNvPr id="416" name="Circle"/>
          <p:cNvSpPr/>
          <p:nvPr/>
        </p:nvSpPr>
        <p:spPr>
          <a:xfrm>
            <a:off x="7353772" y="6806327"/>
            <a:ext cx="126373" cy="129405"/>
          </a:xfrm>
          <a:prstGeom prst="ellipse">
            <a:avLst/>
          </a:prstGeom>
          <a:solidFill>
            <a:srgbClr val="FFFFFF">
              <a:alpha val="20000"/>
            </a:srgbClr>
          </a:solidFill>
          <a:ln w="12700">
            <a:miter lim="400000"/>
          </a:ln>
        </p:spPr>
        <p:txBody>
          <a:bodyPr lIns="45718" tIns="45718" rIns="45718" bIns="45718" anchor="ctr"/>
          <a:lstStyle/>
          <a:p>
            <a:pPr algn="ctr" defTabSz="825500">
              <a:lnSpc>
                <a:spcPct val="80000"/>
              </a:lnSpc>
              <a:defRPr cap="all" sz="4000">
                <a:solidFill>
                  <a:srgbClr val="6D6E71"/>
                </a:solidFill>
                <a:latin typeface="DIN Condensed Bold"/>
                <a:ea typeface="DIN Condensed Bold"/>
                <a:cs typeface="DIN Condensed Bold"/>
                <a:sym typeface="DIN Condensed Bold"/>
              </a:defRPr>
            </a:pPr>
          </a:p>
        </p:txBody>
      </p:sp>
      <p:sp>
        <p:nvSpPr>
          <p:cNvPr id="417" name="Line"/>
          <p:cNvSpPr/>
          <p:nvPr/>
        </p:nvSpPr>
        <p:spPr>
          <a:xfrm>
            <a:off x="6996514" y="6856688"/>
            <a:ext cx="3488559" cy="4"/>
          </a:xfrm>
          <a:prstGeom prst="line">
            <a:avLst/>
          </a:prstGeom>
          <a:ln w="3175">
            <a:solidFill>
              <a:srgbClr val="F2E5CF"/>
            </a:solidFill>
            <a:miter lim="400000"/>
          </a:ln>
        </p:spPr>
        <p:txBody>
          <a:bodyPr lIns="45718" tIns="45718" rIns="45718" bIns="45718"/>
          <a:lstStyle/>
          <a:p>
            <a:pPr/>
          </a:p>
        </p:txBody>
      </p:sp>
      <p:sp>
        <p:nvSpPr>
          <p:cNvPr id="418" name="Line"/>
          <p:cNvSpPr/>
          <p:nvPr/>
        </p:nvSpPr>
        <p:spPr>
          <a:xfrm flipV="1">
            <a:off x="6965643" y="6878951"/>
            <a:ext cx="447164" cy="1003519"/>
          </a:xfrm>
          <a:prstGeom prst="line">
            <a:avLst/>
          </a:prstGeom>
          <a:ln w="25400">
            <a:solidFill>
              <a:srgbClr val="A4834A"/>
            </a:solidFill>
            <a:miter lim="400000"/>
          </a:ln>
        </p:spPr>
        <p:txBody>
          <a:bodyPr lIns="45718" tIns="45718" rIns="45718" bIns="45718"/>
          <a:lstStyle/>
          <a:p>
            <a:pPr/>
          </a:p>
        </p:txBody>
      </p:sp>
      <p:sp>
        <p:nvSpPr>
          <p:cNvPr id="419" name="Line"/>
          <p:cNvSpPr/>
          <p:nvPr/>
        </p:nvSpPr>
        <p:spPr>
          <a:xfrm>
            <a:off x="7399548" y="6871026"/>
            <a:ext cx="627896" cy="3"/>
          </a:xfrm>
          <a:prstGeom prst="line">
            <a:avLst/>
          </a:prstGeom>
          <a:ln w="25400">
            <a:solidFill>
              <a:srgbClr val="A4834A"/>
            </a:solidFill>
            <a:miter lim="400000"/>
          </a:ln>
        </p:spPr>
        <p:txBody>
          <a:bodyPr lIns="45718" tIns="45718" rIns="45718" bIns="45718"/>
          <a:lstStyle/>
          <a:p>
            <a:pPr/>
          </a:p>
        </p:txBody>
      </p:sp>
      <p:sp>
        <p:nvSpPr>
          <p:cNvPr id="420" name="Line"/>
          <p:cNvSpPr/>
          <p:nvPr/>
        </p:nvSpPr>
        <p:spPr>
          <a:xfrm flipV="1">
            <a:off x="7992913" y="6023524"/>
            <a:ext cx="596727" cy="852132"/>
          </a:xfrm>
          <a:prstGeom prst="line">
            <a:avLst/>
          </a:prstGeom>
          <a:ln w="25400">
            <a:solidFill>
              <a:srgbClr val="A4834A"/>
            </a:solidFill>
            <a:miter lim="400000"/>
          </a:ln>
        </p:spPr>
        <p:txBody>
          <a:bodyPr lIns="45718" tIns="45718" rIns="45718" bIns="45718"/>
          <a:lstStyle/>
          <a:p>
            <a:pPr/>
          </a:p>
        </p:txBody>
      </p:sp>
      <p:sp>
        <p:nvSpPr>
          <p:cNvPr id="421" name="Line"/>
          <p:cNvSpPr/>
          <p:nvPr/>
        </p:nvSpPr>
        <p:spPr>
          <a:xfrm>
            <a:off x="8601199" y="6027213"/>
            <a:ext cx="627896" cy="4"/>
          </a:xfrm>
          <a:prstGeom prst="line">
            <a:avLst/>
          </a:prstGeom>
          <a:ln w="25400">
            <a:solidFill>
              <a:srgbClr val="A4834A"/>
            </a:solidFill>
            <a:miter lim="400000"/>
          </a:ln>
        </p:spPr>
        <p:txBody>
          <a:bodyPr lIns="45718" tIns="45718" rIns="45718" bIns="45718"/>
          <a:lstStyle/>
          <a:p>
            <a:pPr/>
          </a:p>
        </p:txBody>
      </p:sp>
      <p:sp>
        <p:nvSpPr>
          <p:cNvPr id="422" name="Line"/>
          <p:cNvSpPr/>
          <p:nvPr/>
        </p:nvSpPr>
        <p:spPr>
          <a:xfrm flipV="1">
            <a:off x="9225392" y="4953470"/>
            <a:ext cx="580983" cy="1067587"/>
          </a:xfrm>
          <a:prstGeom prst="line">
            <a:avLst/>
          </a:prstGeom>
          <a:ln w="25400">
            <a:solidFill>
              <a:srgbClr val="A4834A"/>
            </a:solidFill>
            <a:miter lim="400000"/>
          </a:ln>
        </p:spPr>
        <p:txBody>
          <a:bodyPr lIns="45718" tIns="45718" rIns="45718" bIns="45718"/>
          <a:lstStyle/>
          <a:p>
            <a:pPr/>
          </a:p>
        </p:txBody>
      </p:sp>
      <p:sp>
        <p:nvSpPr>
          <p:cNvPr id="423" name="Circle"/>
          <p:cNvSpPr/>
          <p:nvPr/>
        </p:nvSpPr>
        <p:spPr>
          <a:xfrm>
            <a:off x="7344743" y="6806327"/>
            <a:ext cx="126373" cy="129405"/>
          </a:xfrm>
          <a:prstGeom prst="ellipse">
            <a:avLst/>
          </a:prstGeom>
          <a:solidFill>
            <a:srgbClr val="4B4B4B"/>
          </a:solidFill>
          <a:ln w="12700">
            <a:miter lim="400000"/>
          </a:ln>
        </p:spPr>
        <p:txBody>
          <a:bodyPr lIns="45718" tIns="45718" rIns="45718" bIns="45718" anchor="ctr"/>
          <a:lstStyle/>
          <a:p>
            <a:pPr algn="ctr" defTabSz="825500">
              <a:lnSpc>
                <a:spcPct val="80000"/>
              </a:lnSpc>
              <a:defRPr cap="all" sz="4000">
                <a:solidFill>
                  <a:srgbClr val="6D6E71"/>
                </a:solidFill>
                <a:latin typeface="DIN Condensed Bold"/>
                <a:ea typeface="DIN Condensed Bold"/>
                <a:cs typeface="DIN Condensed Bold"/>
                <a:sym typeface="DIN Condensed Bold"/>
              </a:defRPr>
            </a:pPr>
          </a:p>
        </p:txBody>
      </p:sp>
      <p:sp>
        <p:nvSpPr>
          <p:cNvPr id="424" name="Circle"/>
          <p:cNvSpPr/>
          <p:nvPr/>
        </p:nvSpPr>
        <p:spPr>
          <a:xfrm>
            <a:off x="7938698" y="6806327"/>
            <a:ext cx="126373" cy="129405"/>
          </a:xfrm>
          <a:prstGeom prst="ellipse">
            <a:avLst/>
          </a:prstGeom>
          <a:solidFill>
            <a:srgbClr val="4B4B4B"/>
          </a:solidFill>
          <a:ln w="12700">
            <a:miter lim="400000"/>
          </a:ln>
        </p:spPr>
        <p:txBody>
          <a:bodyPr lIns="45718" tIns="45718" rIns="45718" bIns="45718" anchor="ctr"/>
          <a:lstStyle/>
          <a:p>
            <a:pPr algn="ctr" defTabSz="825500">
              <a:lnSpc>
                <a:spcPct val="80000"/>
              </a:lnSpc>
              <a:defRPr cap="all" sz="4000">
                <a:solidFill>
                  <a:srgbClr val="6D6E71"/>
                </a:solidFill>
                <a:latin typeface="DIN Condensed Bold"/>
                <a:ea typeface="DIN Condensed Bold"/>
                <a:cs typeface="DIN Condensed Bold"/>
                <a:sym typeface="DIN Condensed Bold"/>
              </a:defRPr>
            </a:pPr>
          </a:p>
        </p:txBody>
      </p:sp>
      <p:sp>
        <p:nvSpPr>
          <p:cNvPr id="425" name="Circle"/>
          <p:cNvSpPr/>
          <p:nvPr/>
        </p:nvSpPr>
        <p:spPr>
          <a:xfrm>
            <a:off x="8543861" y="5957134"/>
            <a:ext cx="126373" cy="129405"/>
          </a:xfrm>
          <a:prstGeom prst="ellipse">
            <a:avLst/>
          </a:prstGeom>
          <a:solidFill>
            <a:srgbClr val="4B4B4B"/>
          </a:solidFill>
          <a:ln w="12700">
            <a:miter lim="400000"/>
          </a:ln>
        </p:spPr>
        <p:txBody>
          <a:bodyPr lIns="45718" tIns="45718" rIns="45718" bIns="45718" anchor="ctr"/>
          <a:lstStyle/>
          <a:p>
            <a:pPr algn="ctr" defTabSz="825500">
              <a:lnSpc>
                <a:spcPct val="80000"/>
              </a:lnSpc>
              <a:defRPr cap="all" sz="4000">
                <a:solidFill>
                  <a:srgbClr val="6D6E71"/>
                </a:solidFill>
                <a:latin typeface="DIN Condensed Bold"/>
                <a:ea typeface="DIN Condensed Bold"/>
                <a:cs typeface="DIN Condensed Bold"/>
                <a:sym typeface="DIN Condensed Bold"/>
              </a:defRPr>
            </a:pPr>
          </a:p>
        </p:txBody>
      </p:sp>
      <p:sp>
        <p:nvSpPr>
          <p:cNvPr id="426" name="Circle"/>
          <p:cNvSpPr/>
          <p:nvPr/>
        </p:nvSpPr>
        <p:spPr>
          <a:xfrm>
            <a:off x="9149026" y="5957134"/>
            <a:ext cx="126371" cy="129405"/>
          </a:xfrm>
          <a:prstGeom prst="ellipse">
            <a:avLst/>
          </a:prstGeom>
          <a:solidFill>
            <a:srgbClr val="4B4B4B"/>
          </a:solidFill>
          <a:ln w="12700">
            <a:miter lim="400000"/>
          </a:ln>
        </p:spPr>
        <p:txBody>
          <a:bodyPr lIns="45718" tIns="45718" rIns="45718" bIns="45718" anchor="ctr"/>
          <a:lstStyle/>
          <a:p>
            <a:pPr algn="ctr" defTabSz="825500">
              <a:lnSpc>
                <a:spcPct val="80000"/>
              </a:lnSpc>
              <a:defRPr cap="all" sz="4000">
                <a:solidFill>
                  <a:srgbClr val="6D6E71"/>
                </a:solidFill>
                <a:latin typeface="DIN Condensed Bold"/>
                <a:ea typeface="DIN Condensed Bold"/>
                <a:cs typeface="DIN Condensed Bold"/>
                <a:sym typeface="DIN Condensed Bold"/>
              </a:defRPr>
            </a:pPr>
          </a:p>
        </p:txBody>
      </p:sp>
      <p:sp>
        <p:nvSpPr>
          <p:cNvPr id="427" name="Line"/>
          <p:cNvSpPr/>
          <p:nvPr/>
        </p:nvSpPr>
        <p:spPr>
          <a:xfrm flipV="1">
            <a:off x="6947033" y="4897008"/>
            <a:ext cx="4" cy="2991096"/>
          </a:xfrm>
          <a:prstGeom prst="line">
            <a:avLst/>
          </a:prstGeom>
          <a:ln w="50800">
            <a:solidFill>
              <a:srgbClr val="000000"/>
            </a:solidFill>
            <a:miter lim="400000"/>
          </a:ln>
        </p:spPr>
        <p:txBody>
          <a:bodyPr lIns="45718" tIns="45718" rIns="45718" bIns="45718"/>
          <a:lstStyle/>
          <a:p>
            <a:pPr/>
          </a:p>
        </p:txBody>
      </p:sp>
      <p:sp>
        <p:nvSpPr>
          <p:cNvPr id="428" name="Line"/>
          <p:cNvSpPr/>
          <p:nvPr/>
        </p:nvSpPr>
        <p:spPr>
          <a:xfrm>
            <a:off x="6927450" y="7884053"/>
            <a:ext cx="3499766" cy="5"/>
          </a:xfrm>
          <a:prstGeom prst="line">
            <a:avLst/>
          </a:prstGeom>
          <a:ln w="50800">
            <a:solidFill>
              <a:srgbClr val="000000"/>
            </a:solidFill>
            <a:miter lim="400000"/>
          </a:ln>
        </p:spPr>
        <p:txBody>
          <a:bodyPr lIns="45718" tIns="45718" rIns="45718" bIns="45718"/>
          <a:lstStyle/>
          <a:p>
            <a:pPr/>
          </a:p>
        </p:txBody>
      </p:sp>
      <p:sp>
        <p:nvSpPr>
          <p:cNvPr id="429" name="Circle"/>
          <p:cNvSpPr/>
          <p:nvPr/>
        </p:nvSpPr>
        <p:spPr>
          <a:xfrm>
            <a:off x="9765397" y="4901381"/>
            <a:ext cx="126373" cy="129403"/>
          </a:xfrm>
          <a:prstGeom prst="ellipse">
            <a:avLst/>
          </a:prstGeom>
          <a:solidFill>
            <a:srgbClr val="4B4B4B"/>
          </a:solidFill>
          <a:ln w="12700">
            <a:miter lim="400000"/>
          </a:ln>
        </p:spPr>
        <p:txBody>
          <a:bodyPr lIns="45718" tIns="45718" rIns="45718" bIns="45718" anchor="ctr"/>
          <a:lstStyle/>
          <a:p>
            <a:pPr algn="ctr" defTabSz="825500">
              <a:lnSpc>
                <a:spcPct val="80000"/>
              </a:lnSpc>
              <a:defRPr cap="all" sz="4000">
                <a:solidFill>
                  <a:srgbClr val="6D6E71"/>
                </a:solidFill>
                <a:latin typeface="DIN Condensed Bold"/>
                <a:ea typeface="DIN Condensed Bold"/>
                <a:cs typeface="DIN Condensed Bold"/>
                <a:sym typeface="DIN Condensed Bold"/>
              </a:defRPr>
            </a:pPr>
          </a:p>
        </p:txBody>
      </p:sp>
      <p:sp>
        <p:nvSpPr>
          <p:cNvPr id="430" name="Circle"/>
          <p:cNvSpPr/>
          <p:nvPr/>
        </p:nvSpPr>
        <p:spPr>
          <a:xfrm>
            <a:off x="9775738" y="5376533"/>
            <a:ext cx="126371" cy="129405"/>
          </a:xfrm>
          <a:prstGeom prst="ellipse">
            <a:avLst/>
          </a:prstGeom>
          <a:solidFill>
            <a:srgbClr val="6D6E71"/>
          </a:solidFill>
          <a:ln w="12700">
            <a:miter lim="400000"/>
          </a:ln>
        </p:spPr>
        <p:txBody>
          <a:bodyPr lIns="45718" tIns="45718" rIns="45718" bIns="45718" anchor="ctr"/>
          <a:lstStyle/>
          <a:p>
            <a:pPr algn="ctr" defTabSz="825500">
              <a:lnSpc>
                <a:spcPct val="80000"/>
              </a:lnSpc>
              <a:defRPr cap="all" sz="4000">
                <a:solidFill>
                  <a:srgbClr val="6D6E71"/>
                </a:solidFill>
                <a:latin typeface="DIN Condensed Bold"/>
                <a:ea typeface="DIN Condensed Bold"/>
                <a:cs typeface="DIN Condensed Bold"/>
                <a:sym typeface="DIN Condensed Bold"/>
              </a:defRPr>
            </a:pPr>
          </a:p>
        </p:txBody>
      </p:sp>
      <p:sp>
        <p:nvSpPr>
          <p:cNvPr id="431" name="Circle"/>
          <p:cNvSpPr/>
          <p:nvPr/>
        </p:nvSpPr>
        <p:spPr>
          <a:xfrm>
            <a:off x="10352684" y="6806327"/>
            <a:ext cx="126373" cy="129405"/>
          </a:xfrm>
          <a:prstGeom prst="ellipse">
            <a:avLst/>
          </a:prstGeom>
          <a:solidFill>
            <a:srgbClr val="6D6E71"/>
          </a:solidFill>
          <a:ln w="12700">
            <a:miter lim="400000"/>
          </a:ln>
        </p:spPr>
        <p:txBody>
          <a:bodyPr lIns="45718" tIns="45718" rIns="45718" bIns="45718" anchor="ctr"/>
          <a:lstStyle/>
          <a:p>
            <a:pPr algn="ctr" defTabSz="825500">
              <a:lnSpc>
                <a:spcPct val="80000"/>
              </a:lnSpc>
              <a:defRPr cap="all" sz="4000">
                <a:solidFill>
                  <a:srgbClr val="6D6E71"/>
                </a:solidFill>
                <a:latin typeface="DIN Condensed Bold"/>
                <a:ea typeface="DIN Condensed Bold"/>
                <a:cs typeface="DIN Condensed Bold"/>
                <a:sym typeface="DIN Condensed Bold"/>
              </a:defRPr>
            </a:pPr>
          </a:p>
        </p:txBody>
      </p:sp>
      <p:sp>
        <p:nvSpPr>
          <p:cNvPr id="432" name="Circle"/>
          <p:cNvSpPr/>
          <p:nvPr/>
        </p:nvSpPr>
        <p:spPr>
          <a:xfrm>
            <a:off x="8560212" y="6180549"/>
            <a:ext cx="126371" cy="129403"/>
          </a:xfrm>
          <a:prstGeom prst="ellipse">
            <a:avLst/>
          </a:prstGeom>
          <a:solidFill>
            <a:srgbClr val="6D6E71"/>
          </a:solidFill>
          <a:ln w="12700">
            <a:miter lim="400000"/>
          </a:ln>
        </p:spPr>
        <p:txBody>
          <a:bodyPr lIns="45718" tIns="45718" rIns="45718" bIns="45718" anchor="ctr"/>
          <a:lstStyle/>
          <a:p>
            <a:pPr algn="ctr" defTabSz="825500">
              <a:lnSpc>
                <a:spcPct val="80000"/>
              </a:lnSpc>
              <a:defRPr cap="all" sz="4000">
                <a:solidFill>
                  <a:srgbClr val="6D6E71"/>
                </a:solidFill>
                <a:latin typeface="DIN Condensed Bold"/>
                <a:ea typeface="DIN Condensed Bold"/>
                <a:cs typeface="DIN Condensed Bold"/>
                <a:sym typeface="DIN Condensed Bold"/>
              </a:defRPr>
            </a:pPr>
          </a:p>
        </p:txBody>
      </p:sp>
      <p:sp>
        <p:nvSpPr>
          <p:cNvPr id="433" name="Circle"/>
          <p:cNvSpPr/>
          <p:nvPr/>
        </p:nvSpPr>
        <p:spPr>
          <a:xfrm>
            <a:off x="7963684" y="7069552"/>
            <a:ext cx="126373" cy="129403"/>
          </a:xfrm>
          <a:prstGeom prst="ellipse">
            <a:avLst/>
          </a:prstGeom>
          <a:solidFill>
            <a:srgbClr val="6D6E71"/>
          </a:solidFill>
          <a:ln w="12700">
            <a:miter lim="400000"/>
          </a:ln>
        </p:spPr>
        <p:txBody>
          <a:bodyPr lIns="45718" tIns="45718" rIns="45718" bIns="45718" anchor="ctr"/>
          <a:lstStyle/>
          <a:p>
            <a:pPr algn="ctr" defTabSz="825500">
              <a:lnSpc>
                <a:spcPct val="80000"/>
              </a:lnSpc>
              <a:defRPr cap="all" sz="4000">
                <a:solidFill>
                  <a:srgbClr val="6D6E71"/>
                </a:solidFill>
                <a:latin typeface="DIN Condensed Bold"/>
                <a:ea typeface="DIN Condensed Bold"/>
                <a:cs typeface="DIN Condensed Bold"/>
                <a:sym typeface="DIN Condensed Bold"/>
              </a:defRPr>
            </a:pPr>
          </a:p>
        </p:txBody>
      </p:sp>
      <p:sp>
        <p:nvSpPr>
          <p:cNvPr id="434" name="Circle"/>
          <p:cNvSpPr/>
          <p:nvPr/>
        </p:nvSpPr>
        <p:spPr>
          <a:xfrm>
            <a:off x="9177725" y="7500140"/>
            <a:ext cx="126371" cy="129403"/>
          </a:xfrm>
          <a:prstGeom prst="ellipse">
            <a:avLst/>
          </a:prstGeom>
          <a:solidFill>
            <a:srgbClr val="6D6E71"/>
          </a:solidFill>
          <a:ln w="12700">
            <a:miter lim="400000"/>
          </a:ln>
        </p:spPr>
        <p:txBody>
          <a:bodyPr lIns="45718" tIns="45718" rIns="45718" bIns="45718" anchor="ctr"/>
          <a:lstStyle/>
          <a:p>
            <a:pPr algn="ctr" defTabSz="825500">
              <a:lnSpc>
                <a:spcPct val="80000"/>
              </a:lnSpc>
              <a:defRPr cap="all" sz="4000">
                <a:solidFill>
                  <a:srgbClr val="6D6E71"/>
                </a:solidFill>
                <a:latin typeface="DIN Condensed Bold"/>
                <a:ea typeface="DIN Condensed Bold"/>
                <a:cs typeface="DIN Condensed Bold"/>
                <a:sym typeface="DIN Condensed Bold"/>
              </a:defRPr>
            </a:pPr>
          </a:p>
        </p:txBody>
      </p:sp>
      <p:sp>
        <p:nvSpPr>
          <p:cNvPr id="435" name="TextBox 5"/>
          <p:cNvSpPr txBox="1"/>
          <p:nvPr/>
        </p:nvSpPr>
        <p:spPr>
          <a:xfrm>
            <a:off x="7005048" y="1913214"/>
            <a:ext cx="3471491" cy="1394459"/>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lvl1pPr algn="ctr" defTabSz="1371600">
              <a:lnSpc>
                <a:spcPct val="80000"/>
              </a:lnSpc>
              <a:defRPr sz="4000">
                <a:solidFill>
                  <a:srgbClr val="404040"/>
                </a:solidFill>
                <a:latin typeface="+mn-lt"/>
                <a:ea typeface="+mn-ea"/>
                <a:cs typeface="+mn-cs"/>
                <a:sym typeface="Avenir Roman"/>
              </a:defRPr>
            </a:lvl1pPr>
          </a:lstStyle>
          <a:p>
            <a:pPr/>
            <a:r>
              <a:t>EFECTO DE RIESGO</a:t>
            </a:r>
          </a:p>
        </p:txBody>
      </p:sp>
      <p:sp>
        <p:nvSpPr>
          <p:cNvPr id="436" name="TextBox 5"/>
          <p:cNvSpPr txBox="1"/>
          <p:nvPr/>
        </p:nvSpPr>
        <p:spPr>
          <a:xfrm>
            <a:off x="12593048" y="1913214"/>
            <a:ext cx="3471491" cy="1394459"/>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lvl1pPr algn="ctr" defTabSz="1371600">
              <a:lnSpc>
                <a:spcPct val="80000"/>
              </a:lnSpc>
              <a:defRPr sz="4000">
                <a:solidFill>
                  <a:srgbClr val="404040"/>
                </a:solidFill>
                <a:latin typeface="+mn-lt"/>
                <a:ea typeface="+mn-ea"/>
                <a:cs typeface="+mn-cs"/>
                <a:sym typeface="Avenir Roman"/>
              </a:defRPr>
            </a:lvl1pPr>
          </a:lstStyle>
          <a:p>
            <a:pPr/>
            <a:r>
              <a:t>EFECTO DE IMPUESTOS</a:t>
            </a:r>
          </a:p>
        </p:txBody>
      </p:sp>
      <p:sp>
        <p:nvSpPr>
          <p:cNvPr id="437" name="Google Shape;517;p45"/>
          <p:cNvSpPr txBox="1"/>
          <p:nvPr/>
        </p:nvSpPr>
        <p:spPr>
          <a:xfrm>
            <a:off x="11542276" y="6239076"/>
            <a:ext cx="5769845" cy="2791401"/>
          </a:xfrm>
          <a:prstGeom prst="rect">
            <a:avLst/>
          </a:prstGeom>
          <a:ln w="12700">
            <a:miter lim="400000"/>
          </a:ln>
          <a:extLst>
            <a:ext uri="{C572A759-6A51-4108-AA02-DFA0A04FC94B}">
              <ma14:wrappingTextBoxFlag xmlns:ma14="http://schemas.microsoft.com/office/mac/drawingml/2011/main" val="1"/>
            </a:ext>
          </a:extLst>
        </p:spPr>
        <p:txBody>
          <a:bodyPr lIns="68550" tIns="68550" rIns="68550" bIns="68550">
            <a:spAutoFit/>
          </a:bodyPr>
          <a:lstStyle/>
          <a:p>
            <a:pPr algn="ctr" defTabSz="1828800">
              <a:lnSpc>
                <a:spcPct val="90000"/>
              </a:lnSpc>
              <a:defRPr sz="2800"/>
            </a:pPr>
            <a:r>
              <a:t>ROTH IRA</a:t>
            </a:r>
          </a:p>
          <a:p>
            <a:pPr algn="ctr" defTabSz="1828800">
              <a:lnSpc>
                <a:spcPct val="90000"/>
              </a:lnSpc>
              <a:defRPr sz="2800"/>
            </a:pPr>
            <a:r>
              <a:rPr>
                <a:latin typeface="Avenir Heavy"/>
                <a:ea typeface="Avenir Heavy"/>
                <a:cs typeface="Avenir Heavy"/>
                <a:sym typeface="Avenir Heavy"/>
              </a:rPr>
              <a:t>AHORROS UNIVERSITARIOS 529 </a:t>
            </a:r>
            <a:endParaRPr>
              <a:latin typeface="Avenir Heavy"/>
              <a:ea typeface="Avenir Heavy"/>
              <a:cs typeface="Avenir Heavy"/>
              <a:sym typeface="Avenir Heavy"/>
            </a:endParaRPr>
          </a:p>
          <a:p>
            <a:pPr algn="ctr" defTabSz="1828800">
              <a:lnSpc>
                <a:spcPct val="90000"/>
              </a:lnSpc>
              <a:defRPr sz="2800"/>
            </a:pPr>
            <a:r>
              <a:t>BONO EJECUTIVO</a:t>
            </a:r>
            <a:br/>
            <a:r>
              <a:t>CUIDADO A LARGO PLAZO</a:t>
            </a:r>
          </a:p>
          <a:p>
            <a:pPr algn="ctr" defTabSz="1828800">
              <a:lnSpc>
                <a:spcPct val="90000"/>
              </a:lnSpc>
              <a:defRPr sz="2800">
                <a:latin typeface="Avenir Heavy"/>
                <a:ea typeface="Avenir Heavy"/>
                <a:cs typeface="Avenir Heavy"/>
                <a:sym typeface="Avenir Heavy"/>
              </a:defRPr>
            </a:pPr>
            <a:r>
              <a:t>SEGURO DE VIDA CON VALOR EN EFECTIVO</a:t>
            </a:r>
          </a:p>
        </p:txBody>
      </p:sp>
      <p:grpSp>
        <p:nvGrpSpPr>
          <p:cNvPr id="441" name="Group"/>
          <p:cNvGrpSpPr/>
          <p:nvPr/>
        </p:nvGrpSpPr>
        <p:grpSpPr>
          <a:xfrm>
            <a:off x="12342477" y="4680549"/>
            <a:ext cx="3944690" cy="1484397"/>
            <a:chOff x="-1" y="0"/>
            <a:chExt cx="3944688" cy="1484395"/>
          </a:xfrm>
        </p:grpSpPr>
        <p:sp>
          <p:nvSpPr>
            <p:cNvPr id="438" name="Google Shape;512;p45"/>
            <p:cNvSpPr/>
            <p:nvPr/>
          </p:nvSpPr>
          <p:spPr>
            <a:xfrm flipH="1">
              <a:off x="17322" y="-1"/>
              <a:ext cx="3927366" cy="1484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FFFFF"/>
            </a:solidFill>
            <a:ln w="25400" cap="flat">
              <a:solidFill>
                <a:srgbClr val="08242B"/>
              </a:solidFill>
              <a:prstDash val="solid"/>
              <a:miter lim="800000"/>
            </a:ln>
            <a:effectLst/>
          </p:spPr>
          <p:txBody>
            <a:bodyPr wrap="square" lIns="45718" tIns="45718" rIns="45718" bIns="45718" numCol="1" anchor="ctr">
              <a:noAutofit/>
            </a:bodyPr>
            <a:lstStyle/>
            <a:p>
              <a:pPr algn="ctr" defTabSz="1828800">
                <a:defRPr sz="2800">
                  <a:solidFill>
                    <a:srgbClr val="FFFFFF"/>
                  </a:solidFill>
                  <a:latin typeface="+mn-lt"/>
                  <a:ea typeface="+mn-ea"/>
                  <a:cs typeface="+mn-cs"/>
                  <a:sym typeface="Avenir Roman"/>
                </a:defRPr>
              </a:pPr>
            </a:p>
          </p:txBody>
        </p:sp>
        <p:sp>
          <p:nvSpPr>
            <p:cNvPr id="439" name="Google Shape;510;p45"/>
            <p:cNvSpPr/>
            <p:nvPr/>
          </p:nvSpPr>
          <p:spPr>
            <a:xfrm flipH="1">
              <a:off x="-2" y="458547"/>
              <a:ext cx="2722654" cy="10258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FFFFF"/>
            </a:solidFill>
            <a:ln w="25400" cap="flat">
              <a:solidFill>
                <a:srgbClr val="08242B"/>
              </a:solidFill>
              <a:prstDash val="solid"/>
              <a:miter lim="800000"/>
            </a:ln>
            <a:effectLst/>
          </p:spPr>
          <p:txBody>
            <a:bodyPr wrap="square" lIns="45718" tIns="45718" rIns="45718" bIns="45718" numCol="1" anchor="ctr">
              <a:noAutofit/>
            </a:bodyPr>
            <a:lstStyle/>
            <a:p>
              <a:pPr algn="ctr" defTabSz="1828800">
                <a:defRPr sz="2800">
                  <a:solidFill>
                    <a:srgbClr val="FFFFFF"/>
                  </a:solidFill>
                  <a:latin typeface="+mn-lt"/>
                  <a:ea typeface="+mn-ea"/>
                  <a:cs typeface="+mn-cs"/>
                  <a:sym typeface="Avenir Roman"/>
                </a:defRPr>
              </a:pPr>
            </a:p>
          </p:txBody>
        </p:sp>
        <p:sp>
          <p:nvSpPr>
            <p:cNvPr id="440" name="Google Shape;513;p45"/>
            <p:cNvSpPr/>
            <p:nvPr/>
          </p:nvSpPr>
          <p:spPr>
            <a:xfrm flipH="1">
              <a:off x="16928" y="974413"/>
              <a:ext cx="1335402" cy="5096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D6B175"/>
            </a:solidFill>
            <a:ln w="25400" cap="flat">
              <a:solidFill>
                <a:srgbClr val="08242B"/>
              </a:solidFill>
              <a:prstDash val="solid"/>
              <a:miter lim="800000"/>
            </a:ln>
            <a:effectLst/>
          </p:spPr>
          <p:txBody>
            <a:bodyPr wrap="square" lIns="45718" tIns="45718" rIns="45718" bIns="45718" numCol="1" anchor="ctr">
              <a:noAutofit/>
            </a:bodyPr>
            <a:lstStyle/>
            <a:p>
              <a:pPr algn="ctr" defTabSz="1828800">
                <a:defRPr sz="2800">
                  <a:solidFill>
                    <a:srgbClr val="FFFFFF"/>
                  </a:solidFill>
                  <a:latin typeface="+mn-lt"/>
                  <a:ea typeface="+mn-ea"/>
                  <a:cs typeface="+mn-cs"/>
                  <a:sym typeface="Avenir Roman"/>
                </a:defRPr>
              </a:pPr>
            </a:p>
          </p:txBody>
        </p:sp>
      </p:grpSp>
      <p:grpSp>
        <p:nvGrpSpPr>
          <p:cNvPr id="444" name="Agrupar"/>
          <p:cNvGrpSpPr/>
          <p:nvPr/>
        </p:nvGrpSpPr>
        <p:grpSpPr>
          <a:xfrm>
            <a:off x="11785617" y="3514442"/>
            <a:ext cx="4886760" cy="953218"/>
            <a:chOff x="0" y="0"/>
            <a:chExt cx="4886759" cy="953216"/>
          </a:xfrm>
        </p:grpSpPr>
        <p:sp>
          <p:nvSpPr>
            <p:cNvPr id="442" name="Rectangle"/>
            <p:cNvSpPr/>
            <p:nvPr/>
          </p:nvSpPr>
          <p:spPr>
            <a:xfrm>
              <a:off x="0" y="0"/>
              <a:ext cx="4886760" cy="774172"/>
            </a:xfrm>
            <a:prstGeom prst="rect">
              <a:avLst/>
            </a:prstGeom>
            <a:gradFill flip="none" rotWithShape="1">
              <a:gsLst>
                <a:gs pos="0">
                  <a:srgbClr val="E7C791"/>
                </a:gs>
                <a:gs pos="100000">
                  <a:srgbClr val="A4834A"/>
                </a:gs>
              </a:gsLst>
              <a:lin ang="5432944" scaled="0"/>
            </a:gradFill>
            <a:ln w="12700" cap="flat">
              <a:noFill/>
              <a:miter lim="400000"/>
            </a:ln>
            <a:effectLst/>
          </p:spPr>
          <p:txBody>
            <a:bodyPr wrap="square" lIns="45718" tIns="45718" rIns="45718" bIns="45718" numCol="1" anchor="ctr">
              <a:noAutofit/>
            </a:bodyPr>
            <a:lstStyle/>
            <a:p>
              <a:pPr algn="ctr" defTabSz="825500">
                <a:lnSpc>
                  <a:spcPct val="80000"/>
                </a:lnSpc>
                <a:defRPr cap="all" sz="4000">
                  <a:solidFill>
                    <a:srgbClr val="19B0FF"/>
                  </a:solidFill>
                  <a:latin typeface="DIN Condensed Bold"/>
                  <a:ea typeface="DIN Condensed Bold"/>
                  <a:cs typeface="DIN Condensed Bold"/>
                  <a:sym typeface="DIN Condensed Bold"/>
                </a:defRPr>
              </a:pPr>
            </a:p>
          </p:txBody>
        </p:sp>
        <p:sp>
          <p:nvSpPr>
            <p:cNvPr id="443" name="INDEX"/>
            <p:cNvSpPr txBox="1"/>
            <p:nvPr/>
          </p:nvSpPr>
          <p:spPr>
            <a:xfrm>
              <a:off x="288040" y="23803"/>
              <a:ext cx="4310680" cy="9294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lvl1pPr defTabSz="627379">
                <a:lnSpc>
                  <a:spcPct val="80000"/>
                </a:lnSpc>
                <a:spcBef>
                  <a:spcPts val="2800"/>
                </a:spcBef>
                <a:defRPr b="1" cap="all" spc="-76" sz="3040">
                  <a:solidFill>
                    <a:srgbClr val="FFFFFF"/>
                  </a:solidFill>
                  <a:latin typeface="Century Gothic"/>
                  <a:ea typeface="Century Gothic"/>
                  <a:cs typeface="Century Gothic"/>
                  <a:sym typeface="Century Gothic"/>
                </a:defRPr>
              </a:lvl1pPr>
            </a:lstStyle>
            <a:p>
              <a:pPr/>
              <a:r>
                <a:t>VENTAJA DE IMPUESTOS</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80"/>
                                        </p:tgtEl>
                                        <p:attrNameLst>
                                          <p:attrName>style.visibility</p:attrName>
                                        </p:attrNameLst>
                                      </p:cBhvr>
                                      <p:to>
                                        <p:strVal val="visible"/>
                                      </p:to>
                                    </p:set>
                                    <p:animEffect filter="fade" transition="in">
                                      <p:cBhvr>
                                        <p:cTn id="7" dur="1000"/>
                                        <p:tgtEl>
                                          <p:spTgt spid="38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388"/>
                                        </p:tgtEl>
                                        <p:attrNameLst>
                                          <p:attrName>style.visibility</p:attrName>
                                        </p:attrNameLst>
                                      </p:cBhvr>
                                      <p:to>
                                        <p:strVal val="visible"/>
                                      </p:to>
                                    </p:set>
                                    <p:animEffect filter="fade" transition="in">
                                      <p:cBhvr>
                                        <p:cTn id="12" dur="500"/>
                                        <p:tgtEl>
                                          <p:spTgt spid="388"/>
                                        </p:tgtEl>
                                      </p:cBhvr>
                                    </p:animEffect>
                                  </p:childTnLst>
                                </p:cTn>
                              </p:par>
                            </p:childTnLst>
                          </p:cTn>
                        </p:par>
                        <p:par>
                          <p:cTn id="13" fill="hold">
                            <p:stCondLst>
                              <p:cond delay="500"/>
                            </p:stCondLst>
                            <p:childTnLst>
                              <p:par>
                                <p:cTn id="14" presetClass="entr" nodeType="afterEffect" presetID="10" grpId="3" fill="hold">
                                  <p:stCondLst>
                                    <p:cond delay="0"/>
                                  </p:stCondLst>
                                  <p:iterate type="el" backwards="0">
                                    <p:tmAbs val="0"/>
                                  </p:iterate>
                                  <p:childTnLst>
                                    <p:set>
                                      <p:cBhvr>
                                        <p:cTn id="15" fill="hold"/>
                                        <p:tgtEl>
                                          <p:spTgt spid="393"/>
                                        </p:tgtEl>
                                        <p:attrNameLst>
                                          <p:attrName>style.visibility</p:attrName>
                                        </p:attrNameLst>
                                      </p:cBhvr>
                                      <p:to>
                                        <p:strVal val="visible"/>
                                      </p:to>
                                    </p:set>
                                    <p:animEffect filter="fade" transition="in">
                                      <p:cBhvr>
                                        <p:cTn id="16" dur="500"/>
                                        <p:tgtEl>
                                          <p:spTgt spid="393"/>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ID="10" grpId="4" fill="hold">
                                  <p:stCondLst>
                                    <p:cond delay="0"/>
                                  </p:stCondLst>
                                  <p:iterate type="el" backwards="0">
                                    <p:tmAbs val="0"/>
                                  </p:iterate>
                                  <p:childTnLst>
                                    <p:set>
                                      <p:cBhvr>
                                        <p:cTn id="20" fill="hold"/>
                                        <p:tgtEl>
                                          <p:spTgt spid="394"/>
                                        </p:tgtEl>
                                        <p:attrNameLst>
                                          <p:attrName>style.visibility</p:attrName>
                                        </p:attrNameLst>
                                      </p:cBhvr>
                                      <p:to>
                                        <p:strVal val="visible"/>
                                      </p:to>
                                    </p:set>
                                    <p:animEffect filter="fade" transition="in">
                                      <p:cBhvr>
                                        <p:cTn id="21" dur="500"/>
                                        <p:tgtEl>
                                          <p:spTgt spid="394"/>
                                        </p:tgtEl>
                                      </p:cBhvr>
                                    </p:animEffect>
                                  </p:childTnLst>
                                </p:cTn>
                              </p:par>
                            </p:childTnLst>
                          </p:cTn>
                        </p:par>
                        <p:par>
                          <p:cTn id="22" fill="hold">
                            <p:stCondLst>
                              <p:cond delay="500"/>
                            </p:stCondLst>
                            <p:childTnLst>
                              <p:par>
                                <p:cTn id="23" presetClass="entr" nodeType="afterEffect" presetID="10" grpId="5" fill="hold">
                                  <p:stCondLst>
                                    <p:cond delay="0"/>
                                  </p:stCondLst>
                                  <p:iterate type="el" backwards="0">
                                    <p:tmAbs val="0"/>
                                  </p:iterate>
                                  <p:childTnLst>
                                    <p:set>
                                      <p:cBhvr>
                                        <p:cTn id="24" fill="hold"/>
                                        <p:tgtEl>
                                          <p:spTgt spid="395"/>
                                        </p:tgtEl>
                                        <p:attrNameLst>
                                          <p:attrName>style.visibility</p:attrName>
                                        </p:attrNameLst>
                                      </p:cBhvr>
                                      <p:to>
                                        <p:strVal val="visible"/>
                                      </p:to>
                                    </p:set>
                                    <p:animEffect filter="fade" transition="in">
                                      <p:cBhvr>
                                        <p:cTn id="25" dur="500"/>
                                        <p:tgtEl>
                                          <p:spTgt spid="395"/>
                                        </p:tgtEl>
                                      </p:cBhvr>
                                    </p:animEffect>
                                  </p:childTnLst>
                                </p:cTn>
                              </p:par>
                            </p:childTnLst>
                          </p:cTn>
                        </p:par>
                        <p:par>
                          <p:cTn id="26" fill="hold">
                            <p:stCondLst>
                              <p:cond delay="1000"/>
                            </p:stCondLst>
                            <p:childTnLst>
                              <p:par>
                                <p:cTn id="27" presetClass="entr" nodeType="afterEffect" presetID="10" grpId="6" fill="hold">
                                  <p:stCondLst>
                                    <p:cond delay="0"/>
                                  </p:stCondLst>
                                  <p:iterate type="el" backwards="0">
                                    <p:tmAbs val="0"/>
                                  </p:iterate>
                                  <p:childTnLst>
                                    <p:set>
                                      <p:cBhvr>
                                        <p:cTn id="28" fill="hold"/>
                                        <p:tgtEl>
                                          <p:spTgt spid="396"/>
                                        </p:tgtEl>
                                        <p:attrNameLst>
                                          <p:attrName>style.visibility</p:attrName>
                                        </p:attrNameLst>
                                      </p:cBhvr>
                                      <p:to>
                                        <p:strVal val="visible"/>
                                      </p:to>
                                    </p:set>
                                    <p:animEffect filter="fade" transition="in">
                                      <p:cBhvr>
                                        <p:cTn id="29" dur="500"/>
                                        <p:tgtEl>
                                          <p:spTgt spid="396"/>
                                        </p:tgtEl>
                                      </p:cBhvr>
                                    </p:animEffect>
                                  </p:childTnLst>
                                </p:cTn>
                              </p:par>
                            </p:childTnLst>
                          </p:cTn>
                        </p:par>
                        <p:par>
                          <p:cTn id="30" fill="hold">
                            <p:stCondLst>
                              <p:cond delay="1500"/>
                            </p:stCondLst>
                            <p:childTnLst>
                              <p:par>
                                <p:cTn id="31" presetClass="entr" nodeType="afterEffect" presetID="10" grpId="7" fill="hold">
                                  <p:stCondLst>
                                    <p:cond delay="0"/>
                                  </p:stCondLst>
                                  <p:iterate type="el" backwards="0">
                                    <p:tmAbs val="0"/>
                                  </p:iterate>
                                  <p:childTnLst>
                                    <p:set>
                                      <p:cBhvr>
                                        <p:cTn id="32" fill="hold"/>
                                        <p:tgtEl>
                                          <p:spTgt spid="397"/>
                                        </p:tgtEl>
                                        <p:attrNameLst>
                                          <p:attrName>style.visibility</p:attrName>
                                        </p:attrNameLst>
                                      </p:cBhvr>
                                      <p:to>
                                        <p:strVal val="visible"/>
                                      </p:to>
                                    </p:set>
                                    <p:animEffect filter="fade" transition="in">
                                      <p:cBhvr>
                                        <p:cTn id="33" dur="500"/>
                                        <p:tgtEl>
                                          <p:spTgt spid="397"/>
                                        </p:tgtEl>
                                      </p:cBhvr>
                                    </p:animEffect>
                                  </p:childTnLst>
                                </p:cTn>
                              </p:par>
                            </p:childTnLst>
                          </p:cTn>
                        </p:par>
                        <p:par>
                          <p:cTn id="34" fill="hold">
                            <p:stCondLst>
                              <p:cond delay="2000"/>
                            </p:stCondLst>
                            <p:childTnLst>
                              <p:par>
                                <p:cTn id="35" presetClass="entr" nodeType="afterEffect" presetID="10" grpId="8" fill="hold">
                                  <p:stCondLst>
                                    <p:cond delay="0"/>
                                  </p:stCondLst>
                                  <p:iterate type="el" backwards="0">
                                    <p:tmAbs val="0"/>
                                  </p:iterate>
                                  <p:childTnLst>
                                    <p:set>
                                      <p:cBhvr>
                                        <p:cTn id="36" fill="hold"/>
                                        <p:tgtEl>
                                          <p:spTgt spid="398"/>
                                        </p:tgtEl>
                                        <p:attrNameLst>
                                          <p:attrName>style.visibility</p:attrName>
                                        </p:attrNameLst>
                                      </p:cBhvr>
                                      <p:to>
                                        <p:strVal val="visible"/>
                                      </p:to>
                                    </p:set>
                                    <p:animEffect filter="fade" transition="in">
                                      <p:cBhvr>
                                        <p:cTn id="37" dur="500"/>
                                        <p:tgtEl>
                                          <p:spTgt spid="398"/>
                                        </p:tgtEl>
                                      </p:cBhvr>
                                    </p:animEffect>
                                  </p:childTnLst>
                                </p:cTn>
                              </p:par>
                            </p:childTnLst>
                          </p:cTn>
                        </p:par>
                        <p:par>
                          <p:cTn id="38" fill="hold">
                            <p:stCondLst>
                              <p:cond delay="2500"/>
                            </p:stCondLst>
                            <p:childTnLst>
                              <p:par>
                                <p:cTn id="39" presetClass="entr" nodeType="afterEffect" presetID="10" grpId="9" fill="hold">
                                  <p:stCondLst>
                                    <p:cond delay="0"/>
                                  </p:stCondLst>
                                  <p:iterate type="el" backwards="0">
                                    <p:tmAbs val="0"/>
                                  </p:iterate>
                                  <p:childTnLst>
                                    <p:set>
                                      <p:cBhvr>
                                        <p:cTn id="40" fill="hold"/>
                                        <p:tgtEl>
                                          <p:spTgt spid="399"/>
                                        </p:tgtEl>
                                        <p:attrNameLst>
                                          <p:attrName>style.visibility</p:attrName>
                                        </p:attrNameLst>
                                      </p:cBhvr>
                                      <p:to>
                                        <p:strVal val="visible"/>
                                      </p:to>
                                    </p:set>
                                    <p:animEffect filter="fade" transition="in">
                                      <p:cBhvr>
                                        <p:cTn id="41" dur="500"/>
                                        <p:tgtEl>
                                          <p:spTgt spid="399"/>
                                        </p:tgtEl>
                                      </p:cBhvr>
                                    </p:animEffect>
                                  </p:childTnLst>
                                </p:cTn>
                              </p:par>
                            </p:childTnLst>
                          </p:cTn>
                        </p:par>
                        <p:par>
                          <p:cTn id="42" fill="hold">
                            <p:stCondLst>
                              <p:cond delay="3000"/>
                            </p:stCondLst>
                            <p:childTnLst>
                              <p:par>
                                <p:cTn id="43" presetClass="entr" nodeType="afterEffect" presetID="10" grpId="10" fill="hold">
                                  <p:stCondLst>
                                    <p:cond delay="0"/>
                                  </p:stCondLst>
                                  <p:iterate type="el" backwards="0">
                                    <p:tmAbs val="0"/>
                                  </p:iterate>
                                  <p:childTnLst>
                                    <p:set>
                                      <p:cBhvr>
                                        <p:cTn id="44" fill="hold"/>
                                        <p:tgtEl>
                                          <p:spTgt spid="400"/>
                                        </p:tgtEl>
                                        <p:attrNameLst>
                                          <p:attrName>style.visibility</p:attrName>
                                        </p:attrNameLst>
                                      </p:cBhvr>
                                      <p:to>
                                        <p:strVal val="visible"/>
                                      </p:to>
                                    </p:set>
                                    <p:animEffect filter="fade" transition="in">
                                      <p:cBhvr>
                                        <p:cTn id="45" dur="500"/>
                                        <p:tgtEl>
                                          <p:spTgt spid="400"/>
                                        </p:tgtEl>
                                      </p:cBhvr>
                                    </p:animEffect>
                                  </p:childTnLst>
                                </p:cTn>
                              </p:par>
                            </p:childTnLst>
                          </p:cTn>
                        </p:par>
                        <p:par>
                          <p:cTn id="46" fill="hold">
                            <p:stCondLst>
                              <p:cond delay="3500"/>
                            </p:stCondLst>
                            <p:childTnLst>
                              <p:par>
                                <p:cTn id="47" presetClass="entr" nodeType="afterEffect" presetID="10" grpId="11" fill="hold">
                                  <p:stCondLst>
                                    <p:cond delay="0"/>
                                  </p:stCondLst>
                                  <p:iterate type="el" backwards="0">
                                    <p:tmAbs val="0"/>
                                  </p:iterate>
                                  <p:childTnLst>
                                    <p:set>
                                      <p:cBhvr>
                                        <p:cTn id="48" fill="hold"/>
                                        <p:tgtEl>
                                          <p:spTgt spid="401"/>
                                        </p:tgtEl>
                                        <p:attrNameLst>
                                          <p:attrName>style.visibility</p:attrName>
                                        </p:attrNameLst>
                                      </p:cBhvr>
                                      <p:to>
                                        <p:strVal val="visible"/>
                                      </p:to>
                                    </p:set>
                                    <p:animEffect filter="fade" transition="in">
                                      <p:cBhvr>
                                        <p:cTn id="49" dur="500"/>
                                        <p:tgtEl>
                                          <p:spTgt spid="401"/>
                                        </p:tgtEl>
                                      </p:cBhvr>
                                    </p:animEffect>
                                  </p:childTnLst>
                                </p:cTn>
                              </p:par>
                            </p:childTnLst>
                          </p:cTn>
                        </p:par>
                      </p:childTnLst>
                    </p:cTn>
                  </p:par>
                  <p:par>
                    <p:cTn id="50" fill="hold">
                      <p:stCondLst>
                        <p:cond delay="indefinite"/>
                      </p:stCondLst>
                      <p:childTnLst>
                        <p:par>
                          <p:cTn id="51" fill="hold">
                            <p:stCondLst>
                              <p:cond delay="0"/>
                            </p:stCondLst>
                            <p:childTnLst>
                              <p:par>
                                <p:cTn id="52" presetClass="entr" nodeType="clickEffect" presetID="10" grpId="12" fill="hold">
                                  <p:stCondLst>
                                    <p:cond delay="0"/>
                                  </p:stCondLst>
                                  <p:iterate type="el" backwards="0">
                                    <p:tmAbs val="0"/>
                                  </p:iterate>
                                  <p:childTnLst>
                                    <p:set>
                                      <p:cBhvr>
                                        <p:cTn id="53" fill="hold"/>
                                        <p:tgtEl>
                                          <p:spTgt spid="435"/>
                                        </p:tgtEl>
                                        <p:attrNameLst>
                                          <p:attrName>style.visibility</p:attrName>
                                        </p:attrNameLst>
                                      </p:cBhvr>
                                      <p:to>
                                        <p:strVal val="visible"/>
                                      </p:to>
                                    </p:set>
                                    <p:animEffect filter="fade" transition="in">
                                      <p:cBhvr>
                                        <p:cTn id="54" dur="1000"/>
                                        <p:tgtEl>
                                          <p:spTgt spid="435"/>
                                        </p:tgtEl>
                                      </p:cBhvr>
                                    </p:animEffect>
                                  </p:childTnLst>
                                </p:cTn>
                              </p:par>
                            </p:childTnLst>
                          </p:cTn>
                        </p:par>
                      </p:childTnLst>
                    </p:cTn>
                  </p:par>
                  <p:par>
                    <p:cTn id="55" fill="hold">
                      <p:stCondLst>
                        <p:cond delay="indefinite"/>
                      </p:stCondLst>
                      <p:childTnLst>
                        <p:par>
                          <p:cTn id="56" fill="hold">
                            <p:stCondLst>
                              <p:cond delay="0"/>
                            </p:stCondLst>
                            <p:childTnLst>
                              <p:par>
                                <p:cTn id="57" presetClass="entr" nodeType="clickEffect" presetID="10" grpId="13" fill="hold">
                                  <p:stCondLst>
                                    <p:cond delay="0"/>
                                  </p:stCondLst>
                                  <p:iterate type="el" backwards="0">
                                    <p:tmAbs val="0"/>
                                  </p:iterate>
                                  <p:childTnLst>
                                    <p:set>
                                      <p:cBhvr>
                                        <p:cTn id="58" fill="hold"/>
                                        <p:tgtEl>
                                          <p:spTgt spid="409"/>
                                        </p:tgtEl>
                                        <p:attrNameLst>
                                          <p:attrName>style.visibility</p:attrName>
                                        </p:attrNameLst>
                                      </p:cBhvr>
                                      <p:to>
                                        <p:strVal val="visible"/>
                                      </p:to>
                                    </p:set>
                                    <p:animEffect filter="fade" transition="in">
                                      <p:cBhvr>
                                        <p:cTn id="59" dur="1000"/>
                                        <p:tgtEl>
                                          <p:spTgt spid="409"/>
                                        </p:tgtEl>
                                      </p:cBhvr>
                                    </p:animEffect>
                                  </p:childTnLst>
                                </p:cTn>
                              </p:par>
                            </p:childTnLst>
                          </p:cTn>
                        </p:par>
                        <p:par>
                          <p:cTn id="60" fill="hold">
                            <p:stCondLst>
                              <p:cond delay="1000"/>
                            </p:stCondLst>
                            <p:childTnLst>
                              <p:par>
                                <p:cTn id="61" presetClass="entr" nodeType="afterEffect" presetID="9" grpId="14" fill="hold">
                                  <p:stCondLst>
                                    <p:cond delay="0"/>
                                  </p:stCondLst>
                                  <p:iterate type="el" backwards="0">
                                    <p:tmAbs val="0"/>
                                  </p:iterate>
                                  <p:childTnLst>
                                    <p:set>
                                      <p:cBhvr>
                                        <p:cTn id="62" fill="hold"/>
                                        <p:tgtEl>
                                          <p:spTgt spid="427"/>
                                        </p:tgtEl>
                                        <p:attrNameLst>
                                          <p:attrName>style.visibility</p:attrName>
                                        </p:attrNameLst>
                                      </p:cBhvr>
                                      <p:to>
                                        <p:strVal val="visible"/>
                                      </p:to>
                                    </p:set>
                                    <p:animEffect filter="dissolve" transition="in">
                                      <p:cBhvr>
                                        <p:cTn id="63" dur="2000"/>
                                        <p:tgtEl>
                                          <p:spTgt spid="427"/>
                                        </p:tgtEl>
                                      </p:cBhvr>
                                    </p:animEffect>
                                  </p:childTnLst>
                                </p:cTn>
                              </p:par>
                            </p:childTnLst>
                          </p:cTn>
                        </p:par>
                        <p:par>
                          <p:cTn id="64" fill="hold">
                            <p:stCondLst>
                              <p:cond delay="3000"/>
                            </p:stCondLst>
                            <p:childTnLst>
                              <p:par>
                                <p:cTn id="65" presetClass="entr" nodeType="afterEffect" presetID="9" grpId="15" fill="hold">
                                  <p:stCondLst>
                                    <p:cond delay="0"/>
                                  </p:stCondLst>
                                  <p:iterate type="el" backwards="0">
                                    <p:tmAbs val="0"/>
                                  </p:iterate>
                                  <p:childTnLst>
                                    <p:set>
                                      <p:cBhvr>
                                        <p:cTn id="66" fill="hold"/>
                                        <p:tgtEl>
                                          <p:spTgt spid="428"/>
                                        </p:tgtEl>
                                        <p:attrNameLst>
                                          <p:attrName>style.visibility</p:attrName>
                                        </p:attrNameLst>
                                      </p:cBhvr>
                                      <p:to>
                                        <p:strVal val="visible"/>
                                      </p:to>
                                    </p:set>
                                    <p:animEffect filter="dissolve" transition="in">
                                      <p:cBhvr>
                                        <p:cTn id="67" dur="2000"/>
                                        <p:tgtEl>
                                          <p:spTgt spid="428"/>
                                        </p:tgtEl>
                                      </p:cBhvr>
                                    </p:animEffect>
                                  </p:childTnLst>
                                </p:cTn>
                              </p:par>
                            </p:childTnLst>
                          </p:cTn>
                        </p:par>
                      </p:childTnLst>
                    </p:cTn>
                  </p:par>
                  <p:par>
                    <p:cTn id="68" fill="hold">
                      <p:stCondLst>
                        <p:cond delay="indefinite"/>
                      </p:stCondLst>
                      <p:childTnLst>
                        <p:par>
                          <p:cTn id="69" fill="hold">
                            <p:stCondLst>
                              <p:cond delay="0"/>
                            </p:stCondLst>
                            <p:childTnLst>
                              <p:par>
                                <p:cTn id="70" presetClass="entr" nodeType="clickEffect" presetID="10" grpId="16" fill="hold">
                                  <p:stCondLst>
                                    <p:cond delay="0"/>
                                  </p:stCondLst>
                                  <p:iterate type="el" backwards="0">
                                    <p:tmAbs val="0"/>
                                  </p:iterate>
                                  <p:childTnLst>
                                    <p:set>
                                      <p:cBhvr>
                                        <p:cTn id="71" fill="hold"/>
                                        <p:tgtEl>
                                          <p:spTgt spid="418"/>
                                        </p:tgtEl>
                                        <p:attrNameLst>
                                          <p:attrName>style.visibility</p:attrName>
                                        </p:attrNameLst>
                                      </p:cBhvr>
                                      <p:to>
                                        <p:strVal val="visible"/>
                                      </p:to>
                                    </p:set>
                                    <p:animEffect filter="fade" transition="in">
                                      <p:cBhvr>
                                        <p:cTn id="72" dur="200"/>
                                        <p:tgtEl>
                                          <p:spTgt spid="418"/>
                                        </p:tgtEl>
                                      </p:cBhvr>
                                    </p:animEffect>
                                  </p:childTnLst>
                                </p:cTn>
                              </p:par>
                            </p:childTnLst>
                          </p:cTn>
                        </p:par>
                        <p:par>
                          <p:cTn id="73" fill="hold">
                            <p:stCondLst>
                              <p:cond delay="200"/>
                            </p:stCondLst>
                            <p:childTnLst>
                              <p:par>
                                <p:cTn id="74" presetClass="entr" nodeType="afterEffect" presetSubtype="16" presetID="23" grpId="17" fill="hold">
                                  <p:stCondLst>
                                    <p:cond delay="0"/>
                                  </p:stCondLst>
                                  <p:iterate type="el" backwards="0">
                                    <p:tmAbs val="0"/>
                                  </p:iterate>
                                  <p:childTnLst>
                                    <p:set>
                                      <p:cBhvr>
                                        <p:cTn id="75" fill="hold"/>
                                        <p:tgtEl>
                                          <p:spTgt spid="423"/>
                                        </p:tgtEl>
                                        <p:attrNameLst>
                                          <p:attrName>style.visibility</p:attrName>
                                        </p:attrNameLst>
                                      </p:cBhvr>
                                      <p:to>
                                        <p:strVal val="visible"/>
                                      </p:to>
                                    </p:set>
                                    <p:anim calcmode="lin" valueType="num">
                                      <p:cBhvr>
                                        <p:cTn id="76" dur="200" fill="hold"/>
                                        <p:tgtEl>
                                          <p:spTgt spid="423"/>
                                        </p:tgtEl>
                                        <p:attrNameLst>
                                          <p:attrName>ppt_w</p:attrName>
                                        </p:attrNameLst>
                                      </p:cBhvr>
                                      <p:tavLst>
                                        <p:tav tm="0">
                                          <p:val>
                                            <p:fltVal val="0"/>
                                          </p:val>
                                        </p:tav>
                                        <p:tav tm="100000">
                                          <p:val>
                                            <p:strVal val="#ppt_w"/>
                                          </p:val>
                                        </p:tav>
                                      </p:tavLst>
                                    </p:anim>
                                    <p:anim calcmode="lin" valueType="num">
                                      <p:cBhvr>
                                        <p:cTn id="77" dur="200" fill="hold"/>
                                        <p:tgtEl>
                                          <p:spTgt spid="423"/>
                                        </p:tgtEl>
                                        <p:attrNameLst>
                                          <p:attrName>ppt_h</p:attrName>
                                        </p:attrNameLst>
                                      </p:cBhvr>
                                      <p:tavLst>
                                        <p:tav tm="0">
                                          <p:val>
                                            <p:fltVal val="0"/>
                                          </p:val>
                                        </p:tav>
                                        <p:tav tm="100000">
                                          <p:val>
                                            <p:strVal val="#ppt_h"/>
                                          </p:val>
                                        </p:tav>
                                      </p:tavLst>
                                    </p:anim>
                                  </p:childTnLst>
                                </p:cTn>
                              </p:par>
                            </p:childTnLst>
                          </p:cTn>
                        </p:par>
                        <p:par>
                          <p:cTn id="78" fill="hold">
                            <p:stCondLst>
                              <p:cond delay="400"/>
                            </p:stCondLst>
                            <p:childTnLst>
                              <p:par>
                                <p:cTn id="79" presetClass="entr" nodeType="afterEffect" presetID="10" grpId="18" fill="hold">
                                  <p:stCondLst>
                                    <p:cond delay="0"/>
                                  </p:stCondLst>
                                  <p:iterate type="el" backwards="0">
                                    <p:tmAbs val="0"/>
                                  </p:iterate>
                                  <p:childTnLst>
                                    <p:set>
                                      <p:cBhvr>
                                        <p:cTn id="80" fill="hold"/>
                                        <p:tgtEl>
                                          <p:spTgt spid="419"/>
                                        </p:tgtEl>
                                        <p:attrNameLst>
                                          <p:attrName>style.visibility</p:attrName>
                                        </p:attrNameLst>
                                      </p:cBhvr>
                                      <p:to>
                                        <p:strVal val="visible"/>
                                      </p:to>
                                    </p:set>
                                    <p:animEffect filter="fade" transition="in">
                                      <p:cBhvr>
                                        <p:cTn id="81" dur="200"/>
                                        <p:tgtEl>
                                          <p:spTgt spid="419"/>
                                        </p:tgtEl>
                                      </p:cBhvr>
                                    </p:animEffect>
                                  </p:childTnLst>
                                </p:cTn>
                              </p:par>
                            </p:childTnLst>
                          </p:cTn>
                        </p:par>
                        <p:par>
                          <p:cTn id="82" fill="hold">
                            <p:stCondLst>
                              <p:cond delay="600"/>
                            </p:stCondLst>
                            <p:childTnLst>
                              <p:par>
                                <p:cTn id="83" presetClass="entr" nodeType="afterEffect" presetID="10" grpId="19" fill="hold">
                                  <p:stCondLst>
                                    <p:cond delay="0"/>
                                  </p:stCondLst>
                                  <p:iterate type="el" backwards="0">
                                    <p:tmAbs val="0"/>
                                  </p:iterate>
                                  <p:childTnLst>
                                    <p:set>
                                      <p:cBhvr>
                                        <p:cTn id="84" fill="hold"/>
                                        <p:tgtEl>
                                          <p:spTgt spid="414"/>
                                        </p:tgtEl>
                                        <p:attrNameLst>
                                          <p:attrName>style.visibility</p:attrName>
                                        </p:attrNameLst>
                                      </p:cBhvr>
                                      <p:to>
                                        <p:strVal val="visible"/>
                                      </p:to>
                                    </p:set>
                                    <p:animEffect filter="fade" transition="in">
                                      <p:cBhvr>
                                        <p:cTn id="85" dur="200"/>
                                        <p:tgtEl>
                                          <p:spTgt spid="414"/>
                                        </p:tgtEl>
                                      </p:cBhvr>
                                    </p:animEffect>
                                  </p:childTnLst>
                                </p:cTn>
                              </p:par>
                            </p:childTnLst>
                          </p:cTn>
                        </p:par>
                        <p:par>
                          <p:cTn id="86" fill="hold">
                            <p:stCondLst>
                              <p:cond delay="800"/>
                            </p:stCondLst>
                            <p:childTnLst>
                              <p:par>
                                <p:cTn id="87" presetClass="entr" nodeType="afterEffect" presetSubtype="16" presetID="23" grpId="20" fill="hold">
                                  <p:stCondLst>
                                    <p:cond delay="0"/>
                                  </p:stCondLst>
                                  <p:iterate type="el" backwards="0">
                                    <p:tmAbs val="0"/>
                                  </p:iterate>
                                  <p:childTnLst>
                                    <p:set>
                                      <p:cBhvr>
                                        <p:cTn id="88" fill="hold"/>
                                        <p:tgtEl>
                                          <p:spTgt spid="424"/>
                                        </p:tgtEl>
                                        <p:attrNameLst>
                                          <p:attrName>style.visibility</p:attrName>
                                        </p:attrNameLst>
                                      </p:cBhvr>
                                      <p:to>
                                        <p:strVal val="visible"/>
                                      </p:to>
                                    </p:set>
                                    <p:anim calcmode="lin" valueType="num">
                                      <p:cBhvr>
                                        <p:cTn id="89" dur="200" fill="hold"/>
                                        <p:tgtEl>
                                          <p:spTgt spid="424"/>
                                        </p:tgtEl>
                                        <p:attrNameLst>
                                          <p:attrName>ppt_w</p:attrName>
                                        </p:attrNameLst>
                                      </p:cBhvr>
                                      <p:tavLst>
                                        <p:tav tm="0">
                                          <p:val>
                                            <p:fltVal val="0"/>
                                          </p:val>
                                        </p:tav>
                                        <p:tav tm="100000">
                                          <p:val>
                                            <p:strVal val="#ppt_w"/>
                                          </p:val>
                                        </p:tav>
                                      </p:tavLst>
                                    </p:anim>
                                    <p:anim calcmode="lin" valueType="num">
                                      <p:cBhvr>
                                        <p:cTn id="90" dur="200" fill="hold"/>
                                        <p:tgtEl>
                                          <p:spTgt spid="424"/>
                                        </p:tgtEl>
                                        <p:attrNameLst>
                                          <p:attrName>ppt_h</p:attrName>
                                        </p:attrNameLst>
                                      </p:cBhvr>
                                      <p:tavLst>
                                        <p:tav tm="0">
                                          <p:val>
                                            <p:fltVal val="0"/>
                                          </p:val>
                                        </p:tav>
                                        <p:tav tm="100000">
                                          <p:val>
                                            <p:strVal val="#ppt_h"/>
                                          </p:val>
                                        </p:tav>
                                      </p:tavLst>
                                    </p:anim>
                                  </p:childTnLst>
                                </p:cTn>
                              </p:par>
                            </p:childTnLst>
                          </p:cTn>
                        </p:par>
                        <p:par>
                          <p:cTn id="91" fill="hold">
                            <p:stCondLst>
                              <p:cond delay="1000"/>
                            </p:stCondLst>
                            <p:childTnLst>
                              <p:par>
                                <p:cTn id="92" presetClass="entr" nodeType="afterEffect" presetSubtype="16" presetID="23" grpId="21" fill="hold">
                                  <p:stCondLst>
                                    <p:cond delay="0"/>
                                  </p:stCondLst>
                                  <p:iterate type="el" backwards="0">
                                    <p:tmAbs val="0"/>
                                  </p:iterate>
                                  <p:childTnLst>
                                    <p:set>
                                      <p:cBhvr>
                                        <p:cTn id="93" fill="hold"/>
                                        <p:tgtEl>
                                          <p:spTgt spid="433"/>
                                        </p:tgtEl>
                                        <p:attrNameLst>
                                          <p:attrName>style.visibility</p:attrName>
                                        </p:attrNameLst>
                                      </p:cBhvr>
                                      <p:to>
                                        <p:strVal val="visible"/>
                                      </p:to>
                                    </p:set>
                                    <p:anim calcmode="lin" valueType="num">
                                      <p:cBhvr>
                                        <p:cTn id="94" dur="200" fill="hold"/>
                                        <p:tgtEl>
                                          <p:spTgt spid="433"/>
                                        </p:tgtEl>
                                        <p:attrNameLst>
                                          <p:attrName>ppt_w</p:attrName>
                                        </p:attrNameLst>
                                      </p:cBhvr>
                                      <p:tavLst>
                                        <p:tav tm="0">
                                          <p:val>
                                            <p:fltVal val="0"/>
                                          </p:val>
                                        </p:tav>
                                        <p:tav tm="100000">
                                          <p:val>
                                            <p:strVal val="#ppt_w"/>
                                          </p:val>
                                        </p:tav>
                                      </p:tavLst>
                                    </p:anim>
                                    <p:anim calcmode="lin" valueType="num">
                                      <p:cBhvr>
                                        <p:cTn id="95" dur="200" fill="hold"/>
                                        <p:tgtEl>
                                          <p:spTgt spid="433"/>
                                        </p:tgtEl>
                                        <p:attrNameLst>
                                          <p:attrName>ppt_h</p:attrName>
                                        </p:attrNameLst>
                                      </p:cBhvr>
                                      <p:tavLst>
                                        <p:tav tm="0">
                                          <p:val>
                                            <p:fltVal val="0"/>
                                          </p:val>
                                        </p:tav>
                                        <p:tav tm="100000">
                                          <p:val>
                                            <p:strVal val="#ppt_h"/>
                                          </p:val>
                                        </p:tav>
                                      </p:tavLst>
                                    </p:anim>
                                  </p:childTnLst>
                                </p:cTn>
                              </p:par>
                            </p:childTnLst>
                          </p:cTn>
                        </p:par>
                        <p:par>
                          <p:cTn id="96" fill="hold">
                            <p:stCondLst>
                              <p:cond delay="1200"/>
                            </p:stCondLst>
                            <p:childTnLst>
                              <p:par>
                                <p:cTn id="97" presetClass="entr" nodeType="afterEffect" presetID="10" grpId="22" fill="hold">
                                  <p:stCondLst>
                                    <p:cond delay="0"/>
                                  </p:stCondLst>
                                  <p:iterate type="el" backwards="0">
                                    <p:tmAbs val="0"/>
                                  </p:iterate>
                                  <p:childTnLst>
                                    <p:set>
                                      <p:cBhvr>
                                        <p:cTn id="98" fill="hold"/>
                                        <p:tgtEl>
                                          <p:spTgt spid="420"/>
                                        </p:tgtEl>
                                        <p:attrNameLst>
                                          <p:attrName>style.visibility</p:attrName>
                                        </p:attrNameLst>
                                      </p:cBhvr>
                                      <p:to>
                                        <p:strVal val="visible"/>
                                      </p:to>
                                    </p:set>
                                    <p:animEffect filter="fade" transition="in">
                                      <p:cBhvr>
                                        <p:cTn id="99" dur="200"/>
                                        <p:tgtEl>
                                          <p:spTgt spid="420"/>
                                        </p:tgtEl>
                                      </p:cBhvr>
                                    </p:animEffect>
                                  </p:childTnLst>
                                </p:cTn>
                              </p:par>
                            </p:childTnLst>
                          </p:cTn>
                        </p:par>
                        <p:par>
                          <p:cTn id="100" fill="hold">
                            <p:stCondLst>
                              <p:cond delay="1400"/>
                            </p:stCondLst>
                            <p:childTnLst>
                              <p:par>
                                <p:cTn id="101" presetClass="entr" nodeType="afterEffect" presetID="10" grpId="23" fill="hold">
                                  <p:stCondLst>
                                    <p:cond delay="0"/>
                                  </p:stCondLst>
                                  <p:iterate type="el" backwards="0">
                                    <p:tmAbs val="0"/>
                                  </p:iterate>
                                  <p:childTnLst>
                                    <p:set>
                                      <p:cBhvr>
                                        <p:cTn id="102" fill="hold"/>
                                        <p:tgtEl>
                                          <p:spTgt spid="412"/>
                                        </p:tgtEl>
                                        <p:attrNameLst>
                                          <p:attrName>style.visibility</p:attrName>
                                        </p:attrNameLst>
                                      </p:cBhvr>
                                      <p:to>
                                        <p:strVal val="visible"/>
                                      </p:to>
                                    </p:set>
                                    <p:animEffect filter="fade" transition="in">
                                      <p:cBhvr>
                                        <p:cTn id="103" dur="200"/>
                                        <p:tgtEl>
                                          <p:spTgt spid="412"/>
                                        </p:tgtEl>
                                      </p:cBhvr>
                                    </p:animEffect>
                                  </p:childTnLst>
                                </p:cTn>
                              </p:par>
                            </p:childTnLst>
                          </p:cTn>
                        </p:par>
                        <p:par>
                          <p:cTn id="104" fill="hold">
                            <p:stCondLst>
                              <p:cond delay="1600"/>
                            </p:stCondLst>
                            <p:childTnLst>
                              <p:par>
                                <p:cTn id="105" presetClass="entr" nodeType="afterEffect" presetSubtype="16" presetID="23" grpId="24" fill="hold">
                                  <p:stCondLst>
                                    <p:cond delay="0"/>
                                  </p:stCondLst>
                                  <p:iterate type="el" backwards="0">
                                    <p:tmAbs val="0"/>
                                  </p:iterate>
                                  <p:childTnLst>
                                    <p:set>
                                      <p:cBhvr>
                                        <p:cTn id="106" fill="hold"/>
                                        <p:tgtEl>
                                          <p:spTgt spid="425"/>
                                        </p:tgtEl>
                                        <p:attrNameLst>
                                          <p:attrName>style.visibility</p:attrName>
                                        </p:attrNameLst>
                                      </p:cBhvr>
                                      <p:to>
                                        <p:strVal val="visible"/>
                                      </p:to>
                                    </p:set>
                                    <p:anim calcmode="lin" valueType="num">
                                      <p:cBhvr>
                                        <p:cTn id="107" dur="200" fill="hold"/>
                                        <p:tgtEl>
                                          <p:spTgt spid="425"/>
                                        </p:tgtEl>
                                        <p:attrNameLst>
                                          <p:attrName>ppt_w</p:attrName>
                                        </p:attrNameLst>
                                      </p:cBhvr>
                                      <p:tavLst>
                                        <p:tav tm="0">
                                          <p:val>
                                            <p:fltVal val="0"/>
                                          </p:val>
                                        </p:tav>
                                        <p:tav tm="100000">
                                          <p:val>
                                            <p:strVal val="#ppt_w"/>
                                          </p:val>
                                        </p:tav>
                                      </p:tavLst>
                                    </p:anim>
                                    <p:anim calcmode="lin" valueType="num">
                                      <p:cBhvr>
                                        <p:cTn id="108" dur="200" fill="hold"/>
                                        <p:tgtEl>
                                          <p:spTgt spid="425"/>
                                        </p:tgtEl>
                                        <p:attrNameLst>
                                          <p:attrName>ppt_h</p:attrName>
                                        </p:attrNameLst>
                                      </p:cBhvr>
                                      <p:tavLst>
                                        <p:tav tm="0">
                                          <p:val>
                                            <p:fltVal val="0"/>
                                          </p:val>
                                        </p:tav>
                                        <p:tav tm="100000">
                                          <p:val>
                                            <p:strVal val="#ppt_h"/>
                                          </p:val>
                                        </p:tav>
                                      </p:tavLst>
                                    </p:anim>
                                  </p:childTnLst>
                                </p:cTn>
                              </p:par>
                            </p:childTnLst>
                          </p:cTn>
                        </p:par>
                        <p:par>
                          <p:cTn id="109" fill="hold">
                            <p:stCondLst>
                              <p:cond delay="1800"/>
                            </p:stCondLst>
                            <p:childTnLst>
                              <p:par>
                                <p:cTn id="110" presetClass="entr" nodeType="afterEffect" presetSubtype="16" presetID="23" grpId="25" fill="hold">
                                  <p:stCondLst>
                                    <p:cond delay="0"/>
                                  </p:stCondLst>
                                  <p:iterate type="el" backwards="0">
                                    <p:tmAbs val="0"/>
                                  </p:iterate>
                                  <p:childTnLst>
                                    <p:set>
                                      <p:cBhvr>
                                        <p:cTn id="111" fill="hold"/>
                                        <p:tgtEl>
                                          <p:spTgt spid="432"/>
                                        </p:tgtEl>
                                        <p:attrNameLst>
                                          <p:attrName>style.visibility</p:attrName>
                                        </p:attrNameLst>
                                      </p:cBhvr>
                                      <p:to>
                                        <p:strVal val="visible"/>
                                      </p:to>
                                    </p:set>
                                    <p:anim calcmode="lin" valueType="num">
                                      <p:cBhvr>
                                        <p:cTn id="112" dur="200" fill="hold"/>
                                        <p:tgtEl>
                                          <p:spTgt spid="432"/>
                                        </p:tgtEl>
                                        <p:attrNameLst>
                                          <p:attrName>ppt_w</p:attrName>
                                        </p:attrNameLst>
                                      </p:cBhvr>
                                      <p:tavLst>
                                        <p:tav tm="0">
                                          <p:val>
                                            <p:fltVal val="0"/>
                                          </p:val>
                                        </p:tav>
                                        <p:tav tm="100000">
                                          <p:val>
                                            <p:strVal val="#ppt_w"/>
                                          </p:val>
                                        </p:tav>
                                      </p:tavLst>
                                    </p:anim>
                                    <p:anim calcmode="lin" valueType="num">
                                      <p:cBhvr>
                                        <p:cTn id="113" dur="200" fill="hold"/>
                                        <p:tgtEl>
                                          <p:spTgt spid="432"/>
                                        </p:tgtEl>
                                        <p:attrNameLst>
                                          <p:attrName>ppt_h</p:attrName>
                                        </p:attrNameLst>
                                      </p:cBhvr>
                                      <p:tavLst>
                                        <p:tav tm="0">
                                          <p:val>
                                            <p:fltVal val="0"/>
                                          </p:val>
                                        </p:tav>
                                        <p:tav tm="100000">
                                          <p:val>
                                            <p:strVal val="#ppt_h"/>
                                          </p:val>
                                        </p:tav>
                                      </p:tavLst>
                                    </p:anim>
                                  </p:childTnLst>
                                </p:cTn>
                              </p:par>
                            </p:childTnLst>
                          </p:cTn>
                        </p:par>
                        <p:par>
                          <p:cTn id="114" fill="hold">
                            <p:stCondLst>
                              <p:cond delay="2000"/>
                            </p:stCondLst>
                            <p:childTnLst>
                              <p:par>
                                <p:cTn id="115" presetClass="entr" nodeType="afterEffect" presetID="10" grpId="26" fill="hold">
                                  <p:stCondLst>
                                    <p:cond delay="0"/>
                                  </p:stCondLst>
                                  <p:iterate type="el" backwards="0">
                                    <p:tmAbs val="0"/>
                                  </p:iterate>
                                  <p:childTnLst>
                                    <p:set>
                                      <p:cBhvr>
                                        <p:cTn id="116" fill="hold"/>
                                        <p:tgtEl>
                                          <p:spTgt spid="421"/>
                                        </p:tgtEl>
                                        <p:attrNameLst>
                                          <p:attrName>style.visibility</p:attrName>
                                        </p:attrNameLst>
                                      </p:cBhvr>
                                      <p:to>
                                        <p:strVal val="visible"/>
                                      </p:to>
                                    </p:set>
                                    <p:animEffect filter="fade" transition="in">
                                      <p:cBhvr>
                                        <p:cTn id="117" dur="200"/>
                                        <p:tgtEl>
                                          <p:spTgt spid="421"/>
                                        </p:tgtEl>
                                      </p:cBhvr>
                                    </p:animEffect>
                                  </p:childTnLst>
                                </p:cTn>
                              </p:par>
                            </p:childTnLst>
                          </p:cTn>
                        </p:par>
                        <p:par>
                          <p:cTn id="118" fill="hold">
                            <p:stCondLst>
                              <p:cond delay="2200"/>
                            </p:stCondLst>
                            <p:childTnLst>
                              <p:par>
                                <p:cTn id="119" presetClass="entr" nodeType="afterEffect" presetID="10" grpId="27" fill="hold">
                                  <p:stCondLst>
                                    <p:cond delay="0"/>
                                  </p:stCondLst>
                                  <p:iterate type="el" backwards="0">
                                    <p:tmAbs val="0"/>
                                  </p:iterate>
                                  <p:childTnLst>
                                    <p:set>
                                      <p:cBhvr>
                                        <p:cTn id="120" fill="hold"/>
                                        <p:tgtEl>
                                          <p:spTgt spid="415"/>
                                        </p:tgtEl>
                                        <p:attrNameLst>
                                          <p:attrName>style.visibility</p:attrName>
                                        </p:attrNameLst>
                                      </p:cBhvr>
                                      <p:to>
                                        <p:strVal val="visible"/>
                                      </p:to>
                                    </p:set>
                                    <p:animEffect filter="fade" transition="in">
                                      <p:cBhvr>
                                        <p:cTn id="121" dur="200"/>
                                        <p:tgtEl>
                                          <p:spTgt spid="415"/>
                                        </p:tgtEl>
                                      </p:cBhvr>
                                    </p:animEffect>
                                  </p:childTnLst>
                                </p:cTn>
                              </p:par>
                            </p:childTnLst>
                          </p:cTn>
                        </p:par>
                        <p:par>
                          <p:cTn id="122" fill="hold">
                            <p:stCondLst>
                              <p:cond delay="2400"/>
                            </p:stCondLst>
                            <p:childTnLst>
                              <p:par>
                                <p:cTn id="123" presetClass="entr" nodeType="afterEffect" presetSubtype="16" presetID="23" grpId="28" fill="hold">
                                  <p:stCondLst>
                                    <p:cond delay="0"/>
                                  </p:stCondLst>
                                  <p:iterate type="el" backwards="0">
                                    <p:tmAbs val="0"/>
                                  </p:iterate>
                                  <p:childTnLst>
                                    <p:set>
                                      <p:cBhvr>
                                        <p:cTn id="124" fill="hold"/>
                                        <p:tgtEl>
                                          <p:spTgt spid="426"/>
                                        </p:tgtEl>
                                        <p:attrNameLst>
                                          <p:attrName>style.visibility</p:attrName>
                                        </p:attrNameLst>
                                      </p:cBhvr>
                                      <p:to>
                                        <p:strVal val="visible"/>
                                      </p:to>
                                    </p:set>
                                    <p:anim calcmode="lin" valueType="num">
                                      <p:cBhvr>
                                        <p:cTn id="125" dur="200" fill="hold"/>
                                        <p:tgtEl>
                                          <p:spTgt spid="426"/>
                                        </p:tgtEl>
                                        <p:attrNameLst>
                                          <p:attrName>ppt_w</p:attrName>
                                        </p:attrNameLst>
                                      </p:cBhvr>
                                      <p:tavLst>
                                        <p:tav tm="0">
                                          <p:val>
                                            <p:fltVal val="0"/>
                                          </p:val>
                                        </p:tav>
                                        <p:tav tm="100000">
                                          <p:val>
                                            <p:strVal val="#ppt_w"/>
                                          </p:val>
                                        </p:tav>
                                      </p:tavLst>
                                    </p:anim>
                                    <p:anim calcmode="lin" valueType="num">
                                      <p:cBhvr>
                                        <p:cTn id="126" dur="200" fill="hold"/>
                                        <p:tgtEl>
                                          <p:spTgt spid="426"/>
                                        </p:tgtEl>
                                        <p:attrNameLst>
                                          <p:attrName>ppt_h</p:attrName>
                                        </p:attrNameLst>
                                      </p:cBhvr>
                                      <p:tavLst>
                                        <p:tav tm="0">
                                          <p:val>
                                            <p:fltVal val="0"/>
                                          </p:val>
                                        </p:tav>
                                        <p:tav tm="100000">
                                          <p:val>
                                            <p:strVal val="#ppt_h"/>
                                          </p:val>
                                        </p:tav>
                                      </p:tavLst>
                                    </p:anim>
                                  </p:childTnLst>
                                </p:cTn>
                              </p:par>
                            </p:childTnLst>
                          </p:cTn>
                        </p:par>
                        <p:par>
                          <p:cTn id="127" fill="hold">
                            <p:stCondLst>
                              <p:cond delay="2600"/>
                            </p:stCondLst>
                            <p:childTnLst>
                              <p:par>
                                <p:cTn id="128" presetClass="entr" nodeType="afterEffect" presetSubtype="16" presetID="23" grpId="29" fill="hold">
                                  <p:stCondLst>
                                    <p:cond delay="0"/>
                                  </p:stCondLst>
                                  <p:iterate type="el" backwards="0">
                                    <p:tmAbs val="0"/>
                                  </p:iterate>
                                  <p:childTnLst>
                                    <p:set>
                                      <p:cBhvr>
                                        <p:cTn id="129" fill="hold"/>
                                        <p:tgtEl>
                                          <p:spTgt spid="434"/>
                                        </p:tgtEl>
                                        <p:attrNameLst>
                                          <p:attrName>style.visibility</p:attrName>
                                        </p:attrNameLst>
                                      </p:cBhvr>
                                      <p:to>
                                        <p:strVal val="visible"/>
                                      </p:to>
                                    </p:set>
                                    <p:anim calcmode="lin" valueType="num">
                                      <p:cBhvr>
                                        <p:cTn id="130" dur="200" fill="hold"/>
                                        <p:tgtEl>
                                          <p:spTgt spid="434"/>
                                        </p:tgtEl>
                                        <p:attrNameLst>
                                          <p:attrName>ppt_w</p:attrName>
                                        </p:attrNameLst>
                                      </p:cBhvr>
                                      <p:tavLst>
                                        <p:tav tm="0">
                                          <p:val>
                                            <p:fltVal val="0"/>
                                          </p:val>
                                        </p:tav>
                                        <p:tav tm="100000">
                                          <p:val>
                                            <p:strVal val="#ppt_w"/>
                                          </p:val>
                                        </p:tav>
                                      </p:tavLst>
                                    </p:anim>
                                    <p:anim calcmode="lin" valueType="num">
                                      <p:cBhvr>
                                        <p:cTn id="131" dur="200" fill="hold"/>
                                        <p:tgtEl>
                                          <p:spTgt spid="434"/>
                                        </p:tgtEl>
                                        <p:attrNameLst>
                                          <p:attrName>ppt_h</p:attrName>
                                        </p:attrNameLst>
                                      </p:cBhvr>
                                      <p:tavLst>
                                        <p:tav tm="0">
                                          <p:val>
                                            <p:fltVal val="0"/>
                                          </p:val>
                                        </p:tav>
                                        <p:tav tm="100000">
                                          <p:val>
                                            <p:strVal val="#ppt_h"/>
                                          </p:val>
                                        </p:tav>
                                      </p:tavLst>
                                    </p:anim>
                                  </p:childTnLst>
                                </p:cTn>
                              </p:par>
                            </p:childTnLst>
                          </p:cTn>
                        </p:par>
                        <p:par>
                          <p:cTn id="132" fill="hold">
                            <p:stCondLst>
                              <p:cond delay="2800"/>
                            </p:stCondLst>
                            <p:childTnLst>
                              <p:par>
                                <p:cTn id="133" presetClass="entr" nodeType="afterEffect" presetID="10" grpId="30" fill="hold">
                                  <p:stCondLst>
                                    <p:cond delay="0"/>
                                  </p:stCondLst>
                                  <p:iterate type="el" backwards="0">
                                    <p:tmAbs val="0"/>
                                  </p:iterate>
                                  <p:childTnLst>
                                    <p:set>
                                      <p:cBhvr>
                                        <p:cTn id="134" fill="hold"/>
                                        <p:tgtEl>
                                          <p:spTgt spid="422"/>
                                        </p:tgtEl>
                                        <p:attrNameLst>
                                          <p:attrName>style.visibility</p:attrName>
                                        </p:attrNameLst>
                                      </p:cBhvr>
                                      <p:to>
                                        <p:strVal val="visible"/>
                                      </p:to>
                                    </p:set>
                                    <p:animEffect filter="fade" transition="in">
                                      <p:cBhvr>
                                        <p:cTn id="135" dur="200"/>
                                        <p:tgtEl>
                                          <p:spTgt spid="422"/>
                                        </p:tgtEl>
                                      </p:cBhvr>
                                    </p:animEffect>
                                  </p:childTnLst>
                                </p:cTn>
                              </p:par>
                            </p:childTnLst>
                          </p:cTn>
                        </p:par>
                        <p:par>
                          <p:cTn id="136" fill="hold">
                            <p:stCondLst>
                              <p:cond delay="3000"/>
                            </p:stCondLst>
                            <p:childTnLst>
                              <p:par>
                                <p:cTn id="137" presetClass="entr" nodeType="afterEffect" presetID="10" grpId="31" fill="hold">
                                  <p:stCondLst>
                                    <p:cond delay="0"/>
                                  </p:stCondLst>
                                  <p:iterate type="el" backwards="0">
                                    <p:tmAbs val="0"/>
                                  </p:iterate>
                                  <p:childTnLst>
                                    <p:set>
                                      <p:cBhvr>
                                        <p:cTn id="138" fill="hold"/>
                                        <p:tgtEl>
                                          <p:spTgt spid="413"/>
                                        </p:tgtEl>
                                        <p:attrNameLst>
                                          <p:attrName>style.visibility</p:attrName>
                                        </p:attrNameLst>
                                      </p:cBhvr>
                                      <p:to>
                                        <p:strVal val="visible"/>
                                      </p:to>
                                    </p:set>
                                    <p:animEffect filter="fade" transition="in">
                                      <p:cBhvr>
                                        <p:cTn id="139" dur="200"/>
                                        <p:tgtEl>
                                          <p:spTgt spid="413"/>
                                        </p:tgtEl>
                                      </p:cBhvr>
                                    </p:animEffect>
                                  </p:childTnLst>
                                </p:cTn>
                              </p:par>
                            </p:childTnLst>
                          </p:cTn>
                        </p:par>
                        <p:par>
                          <p:cTn id="140" fill="hold">
                            <p:stCondLst>
                              <p:cond delay="3200"/>
                            </p:stCondLst>
                            <p:childTnLst>
                              <p:par>
                                <p:cTn id="141" presetClass="entr" nodeType="afterEffect" presetSubtype="16" presetID="23" grpId="32" fill="hold">
                                  <p:stCondLst>
                                    <p:cond delay="0"/>
                                  </p:stCondLst>
                                  <p:iterate type="el" backwards="0">
                                    <p:tmAbs val="0"/>
                                  </p:iterate>
                                  <p:childTnLst>
                                    <p:set>
                                      <p:cBhvr>
                                        <p:cTn id="142" fill="hold"/>
                                        <p:tgtEl>
                                          <p:spTgt spid="429"/>
                                        </p:tgtEl>
                                        <p:attrNameLst>
                                          <p:attrName>style.visibility</p:attrName>
                                        </p:attrNameLst>
                                      </p:cBhvr>
                                      <p:to>
                                        <p:strVal val="visible"/>
                                      </p:to>
                                    </p:set>
                                    <p:anim calcmode="lin" valueType="num">
                                      <p:cBhvr>
                                        <p:cTn id="143" dur="200" fill="hold"/>
                                        <p:tgtEl>
                                          <p:spTgt spid="429"/>
                                        </p:tgtEl>
                                        <p:attrNameLst>
                                          <p:attrName>ppt_w</p:attrName>
                                        </p:attrNameLst>
                                      </p:cBhvr>
                                      <p:tavLst>
                                        <p:tav tm="0">
                                          <p:val>
                                            <p:fltVal val="0"/>
                                          </p:val>
                                        </p:tav>
                                        <p:tav tm="100000">
                                          <p:val>
                                            <p:strVal val="#ppt_w"/>
                                          </p:val>
                                        </p:tav>
                                      </p:tavLst>
                                    </p:anim>
                                    <p:anim calcmode="lin" valueType="num">
                                      <p:cBhvr>
                                        <p:cTn id="144" dur="200" fill="hold"/>
                                        <p:tgtEl>
                                          <p:spTgt spid="429"/>
                                        </p:tgtEl>
                                        <p:attrNameLst>
                                          <p:attrName>ppt_h</p:attrName>
                                        </p:attrNameLst>
                                      </p:cBhvr>
                                      <p:tavLst>
                                        <p:tav tm="0">
                                          <p:val>
                                            <p:fltVal val="0"/>
                                          </p:val>
                                        </p:tav>
                                        <p:tav tm="100000">
                                          <p:val>
                                            <p:strVal val="#ppt_h"/>
                                          </p:val>
                                        </p:tav>
                                      </p:tavLst>
                                    </p:anim>
                                  </p:childTnLst>
                                </p:cTn>
                              </p:par>
                            </p:childTnLst>
                          </p:cTn>
                        </p:par>
                        <p:par>
                          <p:cTn id="145" fill="hold">
                            <p:stCondLst>
                              <p:cond delay="3400"/>
                            </p:stCondLst>
                            <p:childTnLst>
                              <p:par>
                                <p:cTn id="146" presetClass="entr" nodeType="afterEffect" presetSubtype="16" presetID="23" grpId="33" fill="hold">
                                  <p:stCondLst>
                                    <p:cond delay="0"/>
                                  </p:stCondLst>
                                  <p:iterate type="el" backwards="0">
                                    <p:tmAbs val="0"/>
                                  </p:iterate>
                                  <p:childTnLst>
                                    <p:set>
                                      <p:cBhvr>
                                        <p:cTn id="147" fill="hold"/>
                                        <p:tgtEl>
                                          <p:spTgt spid="430"/>
                                        </p:tgtEl>
                                        <p:attrNameLst>
                                          <p:attrName>style.visibility</p:attrName>
                                        </p:attrNameLst>
                                      </p:cBhvr>
                                      <p:to>
                                        <p:strVal val="visible"/>
                                      </p:to>
                                    </p:set>
                                    <p:anim calcmode="lin" valueType="num">
                                      <p:cBhvr>
                                        <p:cTn id="148" dur="200" fill="hold"/>
                                        <p:tgtEl>
                                          <p:spTgt spid="430"/>
                                        </p:tgtEl>
                                        <p:attrNameLst>
                                          <p:attrName>ppt_w</p:attrName>
                                        </p:attrNameLst>
                                      </p:cBhvr>
                                      <p:tavLst>
                                        <p:tav tm="0">
                                          <p:val>
                                            <p:fltVal val="0"/>
                                          </p:val>
                                        </p:tav>
                                        <p:tav tm="100000">
                                          <p:val>
                                            <p:strVal val="#ppt_w"/>
                                          </p:val>
                                        </p:tav>
                                      </p:tavLst>
                                    </p:anim>
                                    <p:anim calcmode="lin" valueType="num">
                                      <p:cBhvr>
                                        <p:cTn id="149" dur="200" fill="hold"/>
                                        <p:tgtEl>
                                          <p:spTgt spid="430"/>
                                        </p:tgtEl>
                                        <p:attrNameLst>
                                          <p:attrName>ppt_h</p:attrName>
                                        </p:attrNameLst>
                                      </p:cBhvr>
                                      <p:tavLst>
                                        <p:tav tm="0">
                                          <p:val>
                                            <p:fltVal val="0"/>
                                          </p:val>
                                        </p:tav>
                                        <p:tav tm="100000">
                                          <p:val>
                                            <p:strVal val="#ppt_h"/>
                                          </p:val>
                                        </p:tav>
                                      </p:tavLst>
                                    </p:anim>
                                  </p:childTnLst>
                                </p:cTn>
                              </p:par>
                            </p:childTnLst>
                          </p:cTn>
                        </p:par>
                        <p:par>
                          <p:cTn id="150" fill="hold">
                            <p:stCondLst>
                              <p:cond delay="3600"/>
                            </p:stCondLst>
                            <p:childTnLst>
                              <p:par>
                                <p:cTn id="151" presetClass="entr" nodeType="afterEffect" presetID="10" grpId="34" fill="hold">
                                  <p:stCondLst>
                                    <p:cond delay="0"/>
                                  </p:stCondLst>
                                  <p:iterate type="el" backwards="0">
                                    <p:tmAbs val="0"/>
                                  </p:iterate>
                                  <p:childTnLst>
                                    <p:set>
                                      <p:cBhvr>
                                        <p:cTn id="152" fill="hold"/>
                                        <p:tgtEl>
                                          <p:spTgt spid="405"/>
                                        </p:tgtEl>
                                        <p:attrNameLst>
                                          <p:attrName>style.visibility</p:attrName>
                                        </p:attrNameLst>
                                      </p:cBhvr>
                                      <p:to>
                                        <p:strVal val="visible"/>
                                      </p:to>
                                    </p:set>
                                    <p:animEffect filter="fade" transition="in">
                                      <p:cBhvr>
                                        <p:cTn id="153" dur="200"/>
                                        <p:tgtEl>
                                          <p:spTgt spid="405"/>
                                        </p:tgtEl>
                                      </p:cBhvr>
                                    </p:animEffect>
                                  </p:childTnLst>
                                </p:cTn>
                              </p:par>
                            </p:childTnLst>
                          </p:cTn>
                        </p:par>
                        <p:par>
                          <p:cTn id="154" fill="hold">
                            <p:stCondLst>
                              <p:cond delay="3800"/>
                            </p:stCondLst>
                            <p:childTnLst>
                              <p:par>
                                <p:cTn id="155" presetClass="entr" nodeType="afterEffect" presetID="10" grpId="35" fill="hold">
                                  <p:stCondLst>
                                    <p:cond delay="0"/>
                                  </p:stCondLst>
                                  <p:iterate type="el" backwards="0">
                                    <p:tmAbs val="0"/>
                                  </p:iterate>
                                  <p:childTnLst>
                                    <p:set>
                                      <p:cBhvr>
                                        <p:cTn id="156" fill="hold"/>
                                        <p:tgtEl>
                                          <p:spTgt spid="404"/>
                                        </p:tgtEl>
                                        <p:attrNameLst>
                                          <p:attrName>style.visibility</p:attrName>
                                        </p:attrNameLst>
                                      </p:cBhvr>
                                      <p:to>
                                        <p:strVal val="visible"/>
                                      </p:to>
                                    </p:set>
                                    <p:animEffect filter="fade" transition="in">
                                      <p:cBhvr>
                                        <p:cTn id="157" dur="200"/>
                                        <p:tgtEl>
                                          <p:spTgt spid="404"/>
                                        </p:tgtEl>
                                      </p:cBhvr>
                                    </p:animEffect>
                                  </p:childTnLst>
                                </p:cTn>
                              </p:par>
                            </p:childTnLst>
                          </p:cTn>
                        </p:par>
                        <p:par>
                          <p:cTn id="158" fill="hold">
                            <p:stCondLst>
                              <p:cond delay="4000"/>
                            </p:stCondLst>
                            <p:childTnLst>
                              <p:par>
                                <p:cTn id="159" presetClass="entr" nodeType="afterEffect" presetSubtype="16" presetID="23" grpId="36" fill="hold">
                                  <p:stCondLst>
                                    <p:cond delay="0"/>
                                  </p:stCondLst>
                                  <p:iterate type="el" backwards="0">
                                    <p:tmAbs val="0"/>
                                  </p:iterate>
                                  <p:childTnLst>
                                    <p:set>
                                      <p:cBhvr>
                                        <p:cTn id="160" fill="hold"/>
                                        <p:tgtEl>
                                          <p:spTgt spid="406"/>
                                        </p:tgtEl>
                                        <p:attrNameLst>
                                          <p:attrName>style.visibility</p:attrName>
                                        </p:attrNameLst>
                                      </p:cBhvr>
                                      <p:to>
                                        <p:strVal val="visible"/>
                                      </p:to>
                                    </p:set>
                                    <p:anim calcmode="lin" valueType="num">
                                      <p:cBhvr>
                                        <p:cTn id="161" dur="200" fill="hold"/>
                                        <p:tgtEl>
                                          <p:spTgt spid="406"/>
                                        </p:tgtEl>
                                        <p:attrNameLst>
                                          <p:attrName>ppt_w</p:attrName>
                                        </p:attrNameLst>
                                      </p:cBhvr>
                                      <p:tavLst>
                                        <p:tav tm="0">
                                          <p:val>
                                            <p:fltVal val="0"/>
                                          </p:val>
                                        </p:tav>
                                        <p:tav tm="100000">
                                          <p:val>
                                            <p:strVal val="#ppt_w"/>
                                          </p:val>
                                        </p:tav>
                                      </p:tavLst>
                                    </p:anim>
                                    <p:anim calcmode="lin" valueType="num">
                                      <p:cBhvr>
                                        <p:cTn id="162" dur="200" fill="hold"/>
                                        <p:tgtEl>
                                          <p:spTgt spid="406"/>
                                        </p:tgtEl>
                                        <p:attrNameLst>
                                          <p:attrName>ppt_h</p:attrName>
                                        </p:attrNameLst>
                                      </p:cBhvr>
                                      <p:tavLst>
                                        <p:tav tm="0">
                                          <p:val>
                                            <p:fltVal val="0"/>
                                          </p:val>
                                        </p:tav>
                                        <p:tav tm="100000">
                                          <p:val>
                                            <p:strVal val="#ppt_h"/>
                                          </p:val>
                                        </p:tav>
                                      </p:tavLst>
                                    </p:anim>
                                  </p:childTnLst>
                                </p:cTn>
                              </p:par>
                            </p:childTnLst>
                          </p:cTn>
                        </p:par>
                        <p:par>
                          <p:cTn id="163" fill="hold">
                            <p:stCondLst>
                              <p:cond delay="4200"/>
                            </p:stCondLst>
                            <p:childTnLst>
                              <p:par>
                                <p:cTn id="164" presetClass="entr" nodeType="afterEffect" presetSubtype="16" presetID="23" grpId="37" fill="hold">
                                  <p:stCondLst>
                                    <p:cond delay="0"/>
                                  </p:stCondLst>
                                  <p:iterate type="el" backwards="0">
                                    <p:tmAbs val="0"/>
                                  </p:iterate>
                                  <p:childTnLst>
                                    <p:set>
                                      <p:cBhvr>
                                        <p:cTn id="165" fill="hold"/>
                                        <p:tgtEl>
                                          <p:spTgt spid="431"/>
                                        </p:tgtEl>
                                        <p:attrNameLst>
                                          <p:attrName>style.visibility</p:attrName>
                                        </p:attrNameLst>
                                      </p:cBhvr>
                                      <p:to>
                                        <p:strVal val="visible"/>
                                      </p:to>
                                    </p:set>
                                    <p:anim calcmode="lin" valueType="num">
                                      <p:cBhvr>
                                        <p:cTn id="166" dur="200" fill="hold"/>
                                        <p:tgtEl>
                                          <p:spTgt spid="431"/>
                                        </p:tgtEl>
                                        <p:attrNameLst>
                                          <p:attrName>ppt_w</p:attrName>
                                        </p:attrNameLst>
                                      </p:cBhvr>
                                      <p:tavLst>
                                        <p:tav tm="0">
                                          <p:val>
                                            <p:fltVal val="0"/>
                                          </p:val>
                                        </p:tav>
                                        <p:tav tm="100000">
                                          <p:val>
                                            <p:strVal val="#ppt_w"/>
                                          </p:val>
                                        </p:tav>
                                      </p:tavLst>
                                    </p:anim>
                                    <p:anim calcmode="lin" valueType="num">
                                      <p:cBhvr>
                                        <p:cTn id="167" dur="200" fill="hold"/>
                                        <p:tgtEl>
                                          <p:spTgt spid="431"/>
                                        </p:tgtEl>
                                        <p:attrNameLst>
                                          <p:attrName>ppt_h</p:attrName>
                                        </p:attrNameLst>
                                      </p:cBhvr>
                                      <p:tavLst>
                                        <p:tav tm="0">
                                          <p:val>
                                            <p:fltVal val="0"/>
                                          </p:val>
                                        </p:tav>
                                        <p:tav tm="100000">
                                          <p:val>
                                            <p:strVal val="#ppt_h"/>
                                          </p:val>
                                        </p:tav>
                                      </p:tavLst>
                                    </p:anim>
                                  </p:childTnLst>
                                </p:cTn>
                              </p:par>
                            </p:childTnLst>
                          </p:cTn>
                        </p:par>
                        <p:par>
                          <p:cTn id="168" fill="hold">
                            <p:stCondLst>
                              <p:cond delay="4400"/>
                            </p:stCondLst>
                            <p:childTnLst>
                              <p:par>
                                <p:cTn id="169" presetClass="entr" nodeType="afterEffect" presetID="10" grpId="38" fill="hold">
                                  <p:stCondLst>
                                    <p:cond delay="0"/>
                                  </p:stCondLst>
                                  <p:iterate type="el" backwards="0">
                                    <p:tmAbs val="0"/>
                                  </p:iterate>
                                  <p:childTnLst>
                                    <p:set>
                                      <p:cBhvr>
                                        <p:cTn id="170" fill="hold"/>
                                        <p:tgtEl>
                                          <p:spTgt spid="410"/>
                                        </p:tgtEl>
                                        <p:attrNameLst>
                                          <p:attrName>style.visibility</p:attrName>
                                        </p:attrNameLst>
                                      </p:cBhvr>
                                      <p:to>
                                        <p:strVal val="visible"/>
                                      </p:to>
                                    </p:set>
                                    <p:animEffect filter="fade" transition="in">
                                      <p:cBhvr>
                                        <p:cTn id="171" dur="500"/>
                                        <p:tgtEl>
                                          <p:spTgt spid="410"/>
                                        </p:tgtEl>
                                      </p:cBhvr>
                                    </p:animEffect>
                                  </p:childTnLst>
                                </p:cTn>
                              </p:par>
                            </p:childTnLst>
                          </p:cTn>
                        </p:par>
                      </p:childTnLst>
                    </p:cTn>
                  </p:par>
                  <p:par>
                    <p:cTn id="172" fill="hold">
                      <p:stCondLst>
                        <p:cond delay="indefinite"/>
                      </p:stCondLst>
                      <p:childTnLst>
                        <p:par>
                          <p:cTn id="173" fill="hold">
                            <p:stCondLst>
                              <p:cond delay="0"/>
                            </p:stCondLst>
                            <p:childTnLst>
                              <p:par>
                                <p:cTn id="174" presetClass="entr" nodeType="clickEffect" presetID="10" grpId="39" fill="hold">
                                  <p:stCondLst>
                                    <p:cond delay="0"/>
                                  </p:stCondLst>
                                  <p:iterate type="el" backwards="0">
                                    <p:tmAbs val="0"/>
                                  </p:iterate>
                                  <p:childTnLst>
                                    <p:set>
                                      <p:cBhvr>
                                        <p:cTn id="175" fill="hold"/>
                                        <p:tgtEl>
                                          <p:spTgt spid="436"/>
                                        </p:tgtEl>
                                        <p:attrNameLst>
                                          <p:attrName>style.visibility</p:attrName>
                                        </p:attrNameLst>
                                      </p:cBhvr>
                                      <p:to>
                                        <p:strVal val="visible"/>
                                      </p:to>
                                    </p:set>
                                    <p:animEffect filter="fade" transition="in">
                                      <p:cBhvr>
                                        <p:cTn id="176" dur="1000"/>
                                        <p:tgtEl>
                                          <p:spTgt spid="436"/>
                                        </p:tgtEl>
                                      </p:cBhvr>
                                    </p:animEffect>
                                  </p:childTnLst>
                                </p:cTn>
                              </p:par>
                            </p:childTnLst>
                          </p:cTn>
                        </p:par>
                      </p:childTnLst>
                    </p:cTn>
                  </p:par>
                  <p:par>
                    <p:cTn id="177" fill="hold">
                      <p:stCondLst>
                        <p:cond delay="indefinite"/>
                      </p:stCondLst>
                      <p:childTnLst>
                        <p:par>
                          <p:cTn id="178" fill="hold">
                            <p:stCondLst>
                              <p:cond delay="0"/>
                            </p:stCondLst>
                            <p:childTnLst>
                              <p:par>
                                <p:cTn id="179" presetClass="entr" nodeType="clickEffect" presetID="10" grpId="40" fill="hold">
                                  <p:stCondLst>
                                    <p:cond delay="0"/>
                                  </p:stCondLst>
                                  <p:iterate type="el" backwards="0">
                                    <p:tmAbs val="0"/>
                                  </p:iterate>
                                  <p:childTnLst>
                                    <p:set>
                                      <p:cBhvr>
                                        <p:cTn id="180" fill="hold"/>
                                        <p:tgtEl>
                                          <p:spTgt spid="444"/>
                                        </p:tgtEl>
                                        <p:attrNameLst>
                                          <p:attrName>style.visibility</p:attrName>
                                        </p:attrNameLst>
                                      </p:cBhvr>
                                      <p:to>
                                        <p:strVal val="visible"/>
                                      </p:to>
                                    </p:set>
                                    <p:animEffect filter="fade" transition="in">
                                      <p:cBhvr>
                                        <p:cTn id="181" dur="1000"/>
                                        <p:tgtEl>
                                          <p:spTgt spid="444"/>
                                        </p:tgtEl>
                                      </p:cBhvr>
                                    </p:animEffect>
                                  </p:childTnLst>
                                </p:cTn>
                              </p:par>
                            </p:childTnLst>
                          </p:cTn>
                        </p:par>
                        <p:par>
                          <p:cTn id="182" fill="hold">
                            <p:stCondLst>
                              <p:cond delay="1000"/>
                            </p:stCondLst>
                            <p:childTnLst>
                              <p:par>
                                <p:cTn id="183" presetClass="entr" nodeType="afterEffect" presetSubtype="8" presetID="22" grpId="41" fill="hold">
                                  <p:stCondLst>
                                    <p:cond delay="0"/>
                                  </p:stCondLst>
                                  <p:iterate type="el" backwards="0">
                                    <p:tmAbs val="0"/>
                                  </p:iterate>
                                  <p:childTnLst>
                                    <p:set>
                                      <p:cBhvr>
                                        <p:cTn id="184" fill="hold"/>
                                        <p:tgtEl>
                                          <p:spTgt spid="441"/>
                                        </p:tgtEl>
                                        <p:attrNameLst>
                                          <p:attrName>style.visibility</p:attrName>
                                        </p:attrNameLst>
                                      </p:cBhvr>
                                      <p:to>
                                        <p:strVal val="visible"/>
                                      </p:to>
                                    </p:set>
                                    <p:animEffect filter="wipe(left)" transition="in">
                                      <p:cBhvr>
                                        <p:cTn id="185" dur="1000"/>
                                        <p:tgtEl>
                                          <p:spTgt spid="441"/>
                                        </p:tgtEl>
                                      </p:cBhvr>
                                    </p:animEffect>
                                  </p:childTnLst>
                                </p:cTn>
                              </p:par>
                            </p:childTnLst>
                          </p:cTn>
                        </p:par>
                        <p:par>
                          <p:cTn id="186" fill="hold">
                            <p:stCondLst>
                              <p:cond delay="2000"/>
                            </p:stCondLst>
                            <p:childTnLst>
                              <p:par>
                                <p:cTn id="187" presetClass="entr" nodeType="afterEffect" presetID="10" grpId="42" fill="hold">
                                  <p:stCondLst>
                                    <p:cond delay="0"/>
                                  </p:stCondLst>
                                  <p:iterate type="el" backwards="0">
                                    <p:tmAbs val="0"/>
                                  </p:iterate>
                                  <p:childTnLst>
                                    <p:set>
                                      <p:cBhvr>
                                        <p:cTn id="188" fill="hold"/>
                                        <p:tgtEl>
                                          <p:spTgt spid="437">
                                            <p:bg/>
                                          </p:spTgt>
                                        </p:tgtEl>
                                        <p:attrNameLst>
                                          <p:attrName>style.visibility</p:attrName>
                                        </p:attrNameLst>
                                      </p:cBhvr>
                                      <p:to>
                                        <p:strVal val="visible"/>
                                      </p:to>
                                    </p:set>
                                    <p:animEffect filter="fade" transition="in">
                                      <p:cBhvr>
                                        <p:cTn id="189" dur="500"/>
                                        <p:tgtEl>
                                          <p:spTgt spid="437">
                                            <p:bg/>
                                          </p:spTgt>
                                        </p:tgtEl>
                                      </p:cBhvr>
                                    </p:animEffect>
                                  </p:childTnLst>
                                </p:cTn>
                              </p:par>
                              <p:par>
                                <p:cTn id="190" presetClass="entr" nodeType="withEffect" presetSubtype="0" presetID="10" grpId="42" fill="hold">
                                  <p:stCondLst>
                                    <p:cond delay="0"/>
                                  </p:stCondLst>
                                  <p:iterate type="el" backwards="0">
                                    <p:tmAbs val="0"/>
                                  </p:iterate>
                                  <p:childTnLst>
                                    <p:set>
                                      <p:cBhvr>
                                        <p:cTn id="191" fill="hold"/>
                                        <p:tgtEl>
                                          <p:spTgt spid="437">
                                            <p:txEl>
                                              <p:pRg st="0" end="0"/>
                                            </p:txEl>
                                          </p:spTgt>
                                        </p:tgtEl>
                                        <p:attrNameLst>
                                          <p:attrName>style.visibility</p:attrName>
                                        </p:attrNameLst>
                                      </p:cBhvr>
                                      <p:to>
                                        <p:strVal val="visible"/>
                                      </p:to>
                                    </p:set>
                                    <p:animEffect filter="fade" transition="in">
                                      <p:cBhvr>
                                        <p:cTn id="192" dur="500"/>
                                        <p:tgtEl>
                                          <p:spTgt spid="437">
                                            <p:txEl>
                                              <p:pRg st="0" end="0"/>
                                            </p:txEl>
                                          </p:spTgt>
                                        </p:tgtEl>
                                      </p:cBhvr>
                                    </p:animEffect>
                                  </p:childTnLst>
                                </p:cTn>
                              </p:par>
                            </p:childTnLst>
                          </p:cTn>
                        </p:par>
                        <p:par>
                          <p:cTn id="193" fill="hold">
                            <p:stCondLst>
                              <p:cond delay="2500"/>
                            </p:stCondLst>
                            <p:childTnLst>
                              <p:par>
                                <p:cTn id="194" presetClass="entr" nodeType="afterEffect" presetID="10" grpId="42" fill="hold">
                                  <p:stCondLst>
                                    <p:cond delay="0"/>
                                  </p:stCondLst>
                                  <p:iterate type="el" backwards="0">
                                    <p:tmAbs val="0"/>
                                  </p:iterate>
                                  <p:childTnLst>
                                    <p:set>
                                      <p:cBhvr>
                                        <p:cTn id="195" fill="hold"/>
                                        <p:tgtEl>
                                          <p:spTgt spid="437">
                                            <p:txEl>
                                              <p:pRg st="1" end="1"/>
                                            </p:txEl>
                                          </p:spTgt>
                                        </p:tgtEl>
                                        <p:attrNameLst>
                                          <p:attrName>style.visibility</p:attrName>
                                        </p:attrNameLst>
                                      </p:cBhvr>
                                      <p:to>
                                        <p:strVal val="visible"/>
                                      </p:to>
                                    </p:set>
                                    <p:animEffect filter="fade" transition="in">
                                      <p:cBhvr>
                                        <p:cTn id="196" dur="500"/>
                                        <p:tgtEl>
                                          <p:spTgt spid="437">
                                            <p:txEl>
                                              <p:pRg st="1" end="1"/>
                                            </p:txEl>
                                          </p:spTgt>
                                        </p:tgtEl>
                                      </p:cBhvr>
                                    </p:animEffect>
                                  </p:childTnLst>
                                </p:cTn>
                              </p:par>
                            </p:childTnLst>
                          </p:cTn>
                        </p:par>
                        <p:par>
                          <p:cTn id="197" fill="hold">
                            <p:stCondLst>
                              <p:cond delay="3000"/>
                            </p:stCondLst>
                            <p:childTnLst>
                              <p:par>
                                <p:cTn id="198" presetClass="entr" nodeType="afterEffect" presetID="10" grpId="42" fill="hold">
                                  <p:stCondLst>
                                    <p:cond delay="0"/>
                                  </p:stCondLst>
                                  <p:iterate type="el" backwards="0">
                                    <p:tmAbs val="0"/>
                                  </p:iterate>
                                  <p:childTnLst>
                                    <p:set>
                                      <p:cBhvr>
                                        <p:cTn id="199" fill="hold"/>
                                        <p:tgtEl>
                                          <p:spTgt spid="437">
                                            <p:txEl>
                                              <p:pRg st="2" end="2"/>
                                            </p:txEl>
                                          </p:spTgt>
                                        </p:tgtEl>
                                        <p:attrNameLst>
                                          <p:attrName>style.visibility</p:attrName>
                                        </p:attrNameLst>
                                      </p:cBhvr>
                                      <p:to>
                                        <p:strVal val="visible"/>
                                      </p:to>
                                    </p:set>
                                    <p:animEffect filter="fade" transition="in">
                                      <p:cBhvr>
                                        <p:cTn id="200" dur="500"/>
                                        <p:tgtEl>
                                          <p:spTgt spid="437">
                                            <p:txEl>
                                              <p:pRg st="2" end="2"/>
                                            </p:txEl>
                                          </p:spTgt>
                                        </p:tgtEl>
                                      </p:cBhvr>
                                    </p:animEffect>
                                  </p:childTnLst>
                                </p:cTn>
                              </p:par>
                            </p:childTnLst>
                          </p:cTn>
                        </p:par>
                        <p:par>
                          <p:cTn id="201" fill="hold">
                            <p:stCondLst>
                              <p:cond delay="3500"/>
                            </p:stCondLst>
                            <p:childTnLst>
                              <p:par>
                                <p:cTn id="202" presetClass="entr" nodeType="afterEffect" presetID="10" grpId="42" fill="hold">
                                  <p:stCondLst>
                                    <p:cond delay="0"/>
                                  </p:stCondLst>
                                  <p:iterate type="el" backwards="0">
                                    <p:tmAbs val="0"/>
                                  </p:iterate>
                                  <p:childTnLst>
                                    <p:set>
                                      <p:cBhvr>
                                        <p:cTn id="203" fill="hold"/>
                                        <p:tgtEl>
                                          <p:spTgt spid="437">
                                            <p:txEl>
                                              <p:pRg st="3" end="3"/>
                                            </p:txEl>
                                          </p:spTgt>
                                        </p:tgtEl>
                                        <p:attrNameLst>
                                          <p:attrName>style.visibility</p:attrName>
                                        </p:attrNameLst>
                                      </p:cBhvr>
                                      <p:to>
                                        <p:strVal val="visible"/>
                                      </p:to>
                                    </p:set>
                                    <p:animEffect filter="fade" transition="in">
                                      <p:cBhvr>
                                        <p:cTn id="204" dur="500"/>
                                        <p:tgtEl>
                                          <p:spTgt spid="43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9" grpId="13"/>
      <p:bldP build="whole" bldLvl="1" animBg="1" rev="0" advAuto="0" spid="394" grpId="4"/>
      <p:bldP build="whole" bldLvl="1" animBg="1" rev="0" advAuto="0" spid="424" grpId="20"/>
      <p:bldP build="whole" bldLvl="1" animBg="1" rev="0" advAuto="0" spid="393" grpId="3"/>
      <p:bldP build="whole" bldLvl="1" animBg="1" rev="0" advAuto="0" spid="388" grpId="2"/>
      <p:bldP build="whole" bldLvl="1" animBg="1" rev="0" advAuto="0" spid="427" grpId="14"/>
      <p:bldP build="whole" bldLvl="1" animBg="1" rev="0" advAuto="0" spid="430" grpId="33"/>
      <p:bldP build="whole" bldLvl="1" animBg="1" rev="0" advAuto="0" spid="395" grpId="5"/>
      <p:bldP build="whole" bldLvl="1" animBg="1" rev="0" advAuto="0" spid="425" grpId="24"/>
      <p:bldP build="whole" bldLvl="1" animBg="1" rev="0" advAuto="0" spid="418" grpId="16"/>
      <p:bldP build="whole" bldLvl="1" animBg="1" rev="0" advAuto="0" spid="400" grpId="10"/>
      <p:bldP build="whole" bldLvl="1" animBg="1" rev="0" advAuto="0" spid="410" grpId="38"/>
      <p:bldP build="whole" bldLvl="1" animBg="1" rev="0" advAuto="0" spid="434" grpId="29"/>
      <p:bldP build="whole" bldLvl="1" animBg="1" rev="0" advAuto="0" spid="380" grpId="1"/>
      <p:bldP build="whole" bldLvl="1" animBg="1" rev="0" advAuto="0" spid="420" grpId="22"/>
      <p:bldP build="whole" bldLvl="1" animBg="1" rev="0" advAuto="0" spid="396" grpId="6"/>
      <p:bldP build="whole" bldLvl="1" animBg="1" rev="0" advAuto="0" spid="401" grpId="11"/>
      <p:bldP build="whole" bldLvl="1" animBg="1" rev="0" advAuto="0" spid="414" grpId="19"/>
      <p:bldP build="whole" bldLvl="1" animBg="1" rev="0" advAuto="0" spid="412" grpId="23"/>
      <p:bldP build="whole" bldLvl="1" animBg="1" rev="0" advAuto="0" spid="397" grpId="7"/>
      <p:bldP build="whole" bldLvl="1" animBg="1" rev="0" advAuto="0" spid="426" grpId="28"/>
      <p:bldP build="whole" bldLvl="1" animBg="1" rev="0" advAuto="0" spid="432" grpId="25"/>
      <p:bldP build="whole" bldLvl="1" animBg="1" rev="0" advAuto="0" spid="436" grpId="39"/>
      <p:bldP build="whole" bldLvl="1" animBg="1" rev="0" advAuto="0" spid="404" grpId="35"/>
      <p:bldP build="whole" bldLvl="1" animBg="1" rev="0" advAuto="0" spid="405" grpId="34"/>
      <p:bldP build="whole" bldLvl="1" animBg="1" rev="0" advAuto="0" spid="399" grpId="9"/>
      <p:bldP build="whole" bldLvl="1" animBg="1" rev="0" advAuto="0" spid="423" grpId="17"/>
      <p:bldP build="whole" bldLvl="1" animBg="1" rev="0" advAuto="0" spid="415" grpId="27"/>
      <p:bldP build="whole" bldLvl="1" animBg="1" rev="0" advAuto="0" spid="433" grpId="21"/>
      <p:bldP build="whole" bldLvl="1" animBg="1" rev="0" advAuto="0" spid="421" grpId="26"/>
      <p:bldP build="whole" bldLvl="1" animBg="1" rev="0" advAuto="0" spid="444" grpId="40"/>
      <p:bldP build="whole" bldLvl="1" animBg="1" rev="0" advAuto="0" spid="428" grpId="15"/>
      <p:bldP build="whole" bldLvl="1" animBg="1" rev="0" advAuto="0" spid="419" grpId="18"/>
      <p:bldP build="whole" bldLvl="1" animBg="1" rev="0" advAuto="0" spid="406" grpId="36"/>
      <p:bldP build="whole" bldLvl="1" animBg="1" rev="0" advAuto="0" spid="429" grpId="32"/>
      <p:bldP build="whole" bldLvl="1" animBg="1" rev="0" advAuto="0" spid="422" grpId="30"/>
      <p:bldP build="whole" bldLvl="1" animBg="1" rev="0" advAuto="0" spid="398" grpId="8"/>
      <p:bldP build="whole" bldLvl="1" animBg="1" rev="0" advAuto="0" spid="441" grpId="41"/>
      <p:bldP build="p" bldLvl="5" animBg="1" rev="0" advAuto="0" spid="437" grpId="42"/>
      <p:bldP build="whole" bldLvl="1" animBg="1" rev="0" advAuto="0" spid="431" grpId="37"/>
      <p:bldP build="whole" bldLvl="1" animBg="1" rev="0" advAuto="0" spid="413" grpId="31"/>
      <p:bldP build="whole" bldLvl="1" animBg="1" rev="0" advAuto="0" spid="435" grpId="12"/>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8" name="Google Shape;468;p44"/>
          <p:cNvSpPr txBox="1"/>
          <p:nvPr/>
        </p:nvSpPr>
        <p:spPr>
          <a:xfrm>
            <a:off x="1398044" y="933298"/>
            <a:ext cx="15814110" cy="1050311"/>
          </a:xfrm>
          <a:prstGeom prst="rect">
            <a:avLst/>
          </a:prstGeom>
          <a:ln w="12700">
            <a:miter lim="400000"/>
          </a:ln>
          <a:extLst>
            <a:ext uri="{C572A759-6A51-4108-AA02-DFA0A04FC94B}">
              <ma14:wrappingTextBoxFlag xmlns:ma14="http://schemas.microsoft.com/office/mac/drawingml/2011/main" val="1"/>
            </a:ext>
          </a:extLst>
        </p:spPr>
        <p:txBody>
          <a:bodyPr lIns="68550" tIns="68550" rIns="68550" bIns="68550">
            <a:spAutoFit/>
          </a:bodyPr>
          <a:lstStyle>
            <a:lvl1pPr algn="ctr" defTabSz="1828800">
              <a:defRPr b="1" sz="6400">
                <a:latin typeface="Arial"/>
                <a:ea typeface="Arial"/>
                <a:cs typeface="Arial"/>
                <a:sym typeface="Arial"/>
              </a:defRPr>
            </a:lvl1pPr>
          </a:lstStyle>
          <a:p>
            <a:pPr/>
            <a:r>
              <a:t>CONSIDERE SUS OPCIONES</a:t>
            </a:r>
          </a:p>
        </p:txBody>
      </p:sp>
      <p:graphicFrame>
        <p:nvGraphicFramePr>
          <p:cNvPr id="449" name="Table 29"/>
          <p:cNvGraphicFramePr/>
          <p:nvPr/>
        </p:nvGraphicFramePr>
        <p:xfrm>
          <a:off x="3357627" y="3334478"/>
          <a:ext cx="7727865" cy="3185555"/>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3857582"/>
                <a:gridCol w="3857582"/>
                <a:gridCol w="3857582"/>
              </a:tblGrid>
              <a:tr h="1401718">
                <a:tc>
                  <a:txBody>
                    <a:bodyPr/>
                    <a:lstStyle/>
                    <a:p>
                      <a:pPr defTabSz="1463040">
                        <a:defRPr b="0" sz="1800">
                          <a:solidFill>
                            <a:srgbClr val="000000"/>
                          </a:solidFill>
                        </a:defRPr>
                      </a:pPr>
                      <a:r>
                        <a:rPr sz="3000">
                          <a:solidFill>
                            <a:srgbClr val="FFFFFF"/>
                          </a:solidFill>
                        </a:rPr>
                        <a:t>3 REGLAS DEL DINERO</a:t>
                      </a:r>
                    </a:p>
                  </a:txBody>
                  <a:tcPr marL="32147" marR="32147" marT="32147" marB="32147" anchor="ctr" anchorCtr="0" horzOverflow="overflow">
                    <a:lnB w="76200">
                      <a:solidFill>
                        <a:srgbClr val="FFFFFF"/>
                      </a:solidFill>
                    </a:lnB>
                    <a:solidFill>
                      <a:schemeClr val="accent6"/>
                    </a:solidFill>
                  </a:tcPr>
                </a:tc>
                <a:tc>
                  <a:txBody>
                    <a:bodyPr/>
                    <a:lstStyle/>
                    <a:p>
                      <a:pPr defTabSz="1463040">
                        <a:defRPr b="0" sz="1800">
                          <a:solidFill>
                            <a:srgbClr val="000000"/>
                          </a:solidFill>
                        </a:defRPr>
                      </a:pPr>
                      <a:r>
                        <a:rPr sz="3000">
                          <a:solidFill>
                            <a:srgbClr val="FFFFFF"/>
                          </a:solidFill>
                        </a:rPr>
                        <a:t>529 PLAN</a:t>
                      </a:r>
                    </a:p>
                  </a:txBody>
                  <a:tcPr marL="32147" marR="32147" marT="32147" marB="32147" anchor="ctr" anchorCtr="0" horzOverflow="overflow">
                    <a:lnB w="76200">
                      <a:solidFill>
                        <a:srgbClr val="FFFFFF"/>
                      </a:solidFill>
                    </a:lnB>
                    <a:solidFill>
                      <a:schemeClr val="accent6"/>
                    </a:solidFill>
                  </a:tcPr>
                </a:tc>
                <a:tc>
                  <a:txBody>
                    <a:bodyPr/>
                    <a:lstStyle/>
                    <a:p>
                      <a:pPr defTabSz="1463040">
                        <a:defRPr b="0" sz="1800">
                          <a:solidFill>
                            <a:srgbClr val="000000"/>
                          </a:solidFill>
                        </a:defRPr>
                      </a:pPr>
                      <a:r>
                        <a:rPr sz="3000">
                          <a:solidFill>
                            <a:srgbClr val="FFFFFF"/>
                          </a:solidFill>
                        </a:rPr>
                        <a:t>IUL</a:t>
                      </a:r>
                    </a:p>
                  </a:txBody>
                  <a:tcPr marL="32147" marR="32147" marT="32147" marB="32147" anchor="ctr" anchorCtr="0" horzOverflow="overflow">
                    <a:lnB w="76200">
                      <a:solidFill>
                        <a:srgbClr val="FFFFFF"/>
                      </a:solidFill>
                    </a:lnB>
                    <a:solidFill>
                      <a:schemeClr val="accent6"/>
                    </a:solidFill>
                  </a:tcPr>
                </a:tc>
              </a:tr>
              <a:tr h="607208">
                <a:tc>
                  <a:txBody>
                    <a:bodyPr/>
                    <a:lstStyle/>
                    <a:p>
                      <a:pPr defTabSz="1463040">
                        <a:defRPr sz="1800"/>
                      </a:pPr>
                      <a:r>
                        <a:rPr b="1" sz="3000">
                          <a:solidFill>
                            <a:srgbClr val="404040"/>
                          </a:solidFill>
                          <a:latin typeface="Helvetica"/>
                          <a:ea typeface="Helvetica"/>
                          <a:cs typeface="Helvetica"/>
                          <a:sym typeface="Helvetica"/>
                        </a:rPr>
                        <a:t>COMPUESTO</a:t>
                      </a:r>
                    </a:p>
                  </a:txBody>
                  <a:tcPr marL="32147" marR="32147" marT="32147" marB="32147" anchor="ctr" anchorCtr="0" horzOverflow="overflow">
                    <a:lnT w="76200">
                      <a:solidFill>
                        <a:srgbClr val="FFFFFF"/>
                      </a:solidFill>
                    </a:lnT>
                    <a:solidFill>
                      <a:schemeClr val="accent6">
                        <a:lumOff val="18921"/>
                      </a:schemeClr>
                    </a:solidFill>
                  </a:tcPr>
                </a:tc>
                <a:tc>
                  <a:txBody>
                    <a:bodyPr/>
                    <a:lstStyle/>
                    <a:p>
                      <a:pPr>
                        <a:defRPr>
                          <a:latin typeface="Helvetica"/>
                          <a:ea typeface="Helvetica"/>
                          <a:cs typeface="Helvetica"/>
                          <a:sym typeface="Helvetica"/>
                        </a:defRPr>
                      </a:pPr>
                    </a:p>
                  </a:txBody>
                  <a:tcPr marL="32147" marR="32147" marT="32147" marB="32147" anchor="ctr" anchorCtr="0" horzOverflow="overflow">
                    <a:lnT w="76200">
                      <a:solidFill>
                        <a:srgbClr val="FFFFFF"/>
                      </a:solidFill>
                    </a:lnT>
                    <a:solidFill>
                      <a:schemeClr val="accent6">
                        <a:lumOff val="18921"/>
                      </a:schemeClr>
                    </a:solidFill>
                  </a:tcPr>
                </a:tc>
                <a:tc>
                  <a:txBody>
                    <a:bodyPr/>
                    <a:lstStyle/>
                    <a:p>
                      <a:pPr>
                        <a:defRPr>
                          <a:latin typeface="Helvetica"/>
                          <a:ea typeface="Helvetica"/>
                          <a:cs typeface="Helvetica"/>
                          <a:sym typeface="Helvetica"/>
                        </a:defRPr>
                      </a:pPr>
                    </a:p>
                  </a:txBody>
                  <a:tcPr marL="32147" marR="32147" marT="32147" marB="32147" anchor="ctr" anchorCtr="0" horzOverflow="overflow">
                    <a:lnT w="76200">
                      <a:solidFill>
                        <a:srgbClr val="FFFFFF"/>
                      </a:solidFill>
                    </a:lnT>
                    <a:solidFill>
                      <a:schemeClr val="accent6">
                        <a:lumOff val="18921"/>
                      </a:schemeClr>
                    </a:solidFill>
                  </a:tcPr>
                </a:tc>
              </a:tr>
              <a:tr h="586299">
                <a:tc>
                  <a:txBody>
                    <a:bodyPr/>
                    <a:lstStyle/>
                    <a:p>
                      <a:pPr defTabSz="1463040">
                        <a:defRPr sz="1800"/>
                      </a:pPr>
                      <a:r>
                        <a:rPr b="1" sz="3000">
                          <a:solidFill>
                            <a:srgbClr val="404040"/>
                          </a:solidFill>
                          <a:latin typeface="Helvetica"/>
                          <a:ea typeface="Helvetica"/>
                          <a:cs typeface="Helvetica"/>
                          <a:sym typeface="Helvetica"/>
                        </a:rPr>
                        <a:t>LIBRE DE RIESGO</a:t>
                      </a:r>
                    </a:p>
                  </a:txBody>
                  <a:tcPr marL="32147" marR="32147" marT="32147" marB="32147" anchor="ctr" anchorCtr="0" horzOverflow="overflow">
                    <a:solidFill>
                      <a:schemeClr val="accent6">
                        <a:lumOff val="9460"/>
                      </a:schemeClr>
                    </a:solidFill>
                  </a:tcPr>
                </a:tc>
                <a:tc>
                  <a:txBody>
                    <a:bodyPr/>
                    <a:lstStyle/>
                    <a:p>
                      <a:pPr>
                        <a:defRPr>
                          <a:latin typeface="Helvetica"/>
                          <a:ea typeface="Helvetica"/>
                          <a:cs typeface="Helvetica"/>
                          <a:sym typeface="Helvetica"/>
                        </a:defRPr>
                      </a:pPr>
                    </a:p>
                  </a:txBody>
                  <a:tcPr marL="32147" marR="32147" marT="32147" marB="32147" anchor="ctr" anchorCtr="0" horzOverflow="overflow">
                    <a:solidFill>
                      <a:schemeClr val="accent6">
                        <a:lumOff val="9460"/>
                      </a:schemeClr>
                    </a:solidFill>
                  </a:tcPr>
                </a:tc>
                <a:tc>
                  <a:txBody>
                    <a:bodyPr/>
                    <a:lstStyle/>
                    <a:p>
                      <a:pPr>
                        <a:defRPr>
                          <a:latin typeface="Helvetica"/>
                          <a:ea typeface="Helvetica"/>
                          <a:cs typeface="Helvetica"/>
                          <a:sym typeface="Helvetica"/>
                        </a:defRPr>
                      </a:pPr>
                    </a:p>
                  </a:txBody>
                  <a:tcPr marL="32147" marR="32147" marT="32147" marB="32147" anchor="ctr" anchorCtr="0" horzOverflow="overflow">
                    <a:solidFill>
                      <a:schemeClr val="accent6">
                        <a:lumOff val="9460"/>
                      </a:schemeClr>
                    </a:solidFill>
                  </a:tcPr>
                </a:tc>
              </a:tr>
              <a:tr h="586299">
                <a:tc>
                  <a:txBody>
                    <a:bodyPr/>
                    <a:lstStyle/>
                    <a:p>
                      <a:pPr defTabSz="1463040">
                        <a:defRPr sz="1800"/>
                      </a:pPr>
                      <a:r>
                        <a:rPr b="1" sz="3000">
                          <a:solidFill>
                            <a:srgbClr val="404040"/>
                          </a:solidFill>
                          <a:latin typeface="Helvetica"/>
                          <a:ea typeface="Helvetica"/>
                          <a:cs typeface="Helvetica"/>
                          <a:sym typeface="Helvetica"/>
                        </a:rPr>
                        <a:t>LIBRE DE IMPUESTOS</a:t>
                      </a:r>
                    </a:p>
                  </a:txBody>
                  <a:tcPr marL="32147" marR="32147" marT="32147" marB="32147" anchor="ctr" anchorCtr="0" horzOverflow="overflow">
                    <a:solidFill>
                      <a:schemeClr val="accent6">
                        <a:lumOff val="18921"/>
                      </a:schemeClr>
                    </a:solidFill>
                  </a:tcPr>
                </a:tc>
                <a:tc>
                  <a:txBody>
                    <a:bodyPr/>
                    <a:lstStyle/>
                    <a:p>
                      <a:pPr>
                        <a:defRPr>
                          <a:latin typeface="Helvetica"/>
                          <a:ea typeface="Helvetica"/>
                          <a:cs typeface="Helvetica"/>
                          <a:sym typeface="Helvetica"/>
                        </a:defRPr>
                      </a:pPr>
                    </a:p>
                  </a:txBody>
                  <a:tcPr marL="32147" marR="32147" marT="32147" marB="32147" anchor="ctr" anchorCtr="0" horzOverflow="overflow">
                    <a:solidFill>
                      <a:schemeClr val="accent6">
                        <a:lumOff val="18921"/>
                      </a:schemeClr>
                    </a:solidFill>
                  </a:tcPr>
                </a:tc>
                <a:tc>
                  <a:txBody>
                    <a:bodyPr/>
                    <a:lstStyle/>
                    <a:p>
                      <a:pPr>
                        <a:defRPr>
                          <a:latin typeface="Helvetica"/>
                          <a:ea typeface="Helvetica"/>
                          <a:cs typeface="Helvetica"/>
                          <a:sym typeface="Helvetica"/>
                        </a:defRPr>
                      </a:pPr>
                    </a:p>
                  </a:txBody>
                  <a:tcPr marL="32147" marR="32147" marT="32147" marB="32147" anchor="ctr" anchorCtr="0" horzOverflow="overflow">
                    <a:solidFill>
                      <a:schemeClr val="accent6">
                        <a:lumOff val="18921"/>
                      </a:schemeClr>
                    </a:solidFill>
                  </a:tcPr>
                </a:tc>
              </a:tr>
            </a:tbl>
          </a:graphicData>
        </a:graphic>
      </p:graphicFrame>
      <p:sp>
        <p:nvSpPr>
          <p:cNvPr id="450" name="TextBox 43"/>
          <p:cNvSpPr txBox="1"/>
          <p:nvPr/>
        </p:nvSpPr>
        <p:spPr>
          <a:xfrm>
            <a:off x="8000706" y="4723314"/>
            <a:ext cx="2608786" cy="632455"/>
          </a:xfrm>
          <a:prstGeom prst="rect">
            <a:avLst/>
          </a:prstGeom>
          <a:ln w="12700">
            <a:miter lim="400000"/>
          </a:ln>
          <a:extLst>
            <a:ext uri="{C572A759-6A51-4108-AA02-DFA0A04FC94B}">
              <ma14:wrappingTextBoxFlag xmlns:ma14="http://schemas.microsoft.com/office/mac/drawingml/2011/main" val="1"/>
            </a:ext>
          </a:extLst>
        </p:spPr>
        <p:txBody>
          <a:bodyPr lIns="68577" tIns="68577" rIns="68577" bIns="68577">
            <a:spAutoFit/>
          </a:bodyPr>
          <a:lstStyle>
            <a:lvl1pPr algn="ctr" defTabSz="975360">
              <a:defRPr b="1" sz="3400">
                <a:solidFill>
                  <a:srgbClr val="404040"/>
                </a:solidFill>
                <a:latin typeface="Gill Sans"/>
                <a:ea typeface="Gill Sans"/>
                <a:cs typeface="Gill Sans"/>
                <a:sym typeface="Gill Sans"/>
              </a:defRPr>
            </a:lvl1pPr>
          </a:lstStyle>
          <a:p>
            <a:pPr/>
            <a:r>
              <a:t>SI</a:t>
            </a:r>
          </a:p>
        </p:txBody>
      </p:sp>
      <p:sp>
        <p:nvSpPr>
          <p:cNvPr id="451" name="TextBox 46"/>
          <p:cNvSpPr txBox="1"/>
          <p:nvPr/>
        </p:nvSpPr>
        <p:spPr>
          <a:xfrm>
            <a:off x="8000706" y="5322573"/>
            <a:ext cx="2608786" cy="632455"/>
          </a:xfrm>
          <a:prstGeom prst="rect">
            <a:avLst/>
          </a:prstGeom>
          <a:ln w="12700">
            <a:miter lim="400000"/>
          </a:ln>
          <a:extLst>
            <a:ext uri="{C572A759-6A51-4108-AA02-DFA0A04FC94B}">
              <ma14:wrappingTextBoxFlag xmlns:ma14="http://schemas.microsoft.com/office/mac/drawingml/2011/main" val="1"/>
            </a:ext>
          </a:extLst>
        </p:spPr>
        <p:txBody>
          <a:bodyPr lIns="68577" tIns="68577" rIns="68577" bIns="68577">
            <a:spAutoFit/>
          </a:bodyPr>
          <a:lstStyle>
            <a:lvl1pPr algn="ctr" defTabSz="975360">
              <a:defRPr b="1" sz="3400">
                <a:solidFill>
                  <a:srgbClr val="404040"/>
                </a:solidFill>
                <a:latin typeface="Gill Sans"/>
                <a:ea typeface="Gill Sans"/>
                <a:cs typeface="Gill Sans"/>
                <a:sym typeface="Gill Sans"/>
              </a:defRPr>
            </a:lvl1pPr>
          </a:lstStyle>
          <a:p>
            <a:pPr/>
            <a:r>
              <a:t>NO</a:t>
            </a:r>
          </a:p>
        </p:txBody>
      </p:sp>
      <p:sp>
        <p:nvSpPr>
          <p:cNvPr id="452" name="TextBox 48"/>
          <p:cNvSpPr txBox="1"/>
          <p:nvPr/>
        </p:nvSpPr>
        <p:spPr>
          <a:xfrm>
            <a:off x="8000706" y="5921309"/>
            <a:ext cx="2608786" cy="632455"/>
          </a:xfrm>
          <a:prstGeom prst="rect">
            <a:avLst/>
          </a:prstGeom>
          <a:ln w="12700">
            <a:miter lim="400000"/>
          </a:ln>
          <a:extLst>
            <a:ext uri="{C572A759-6A51-4108-AA02-DFA0A04FC94B}">
              <ma14:wrappingTextBoxFlag xmlns:ma14="http://schemas.microsoft.com/office/mac/drawingml/2011/main" val="1"/>
            </a:ext>
          </a:extLst>
        </p:spPr>
        <p:txBody>
          <a:bodyPr lIns="68577" tIns="68577" rIns="68577" bIns="68577">
            <a:spAutoFit/>
          </a:bodyPr>
          <a:lstStyle>
            <a:lvl1pPr algn="ctr" defTabSz="975360">
              <a:defRPr b="1" sz="3400">
                <a:solidFill>
                  <a:srgbClr val="404040"/>
                </a:solidFill>
                <a:latin typeface="Gill Sans"/>
                <a:ea typeface="Gill Sans"/>
                <a:cs typeface="Gill Sans"/>
                <a:sym typeface="Gill Sans"/>
              </a:defRPr>
            </a:lvl1pPr>
          </a:lstStyle>
          <a:p>
            <a:pPr/>
            <a:r>
              <a:t>SI</a:t>
            </a:r>
          </a:p>
        </p:txBody>
      </p:sp>
      <p:sp>
        <p:nvSpPr>
          <p:cNvPr id="453" name="TextBox 48"/>
          <p:cNvSpPr txBox="1"/>
          <p:nvPr/>
        </p:nvSpPr>
        <p:spPr>
          <a:xfrm>
            <a:off x="11634775" y="4723314"/>
            <a:ext cx="2608786" cy="632455"/>
          </a:xfrm>
          <a:prstGeom prst="rect">
            <a:avLst/>
          </a:prstGeom>
          <a:ln w="12700">
            <a:miter lim="400000"/>
          </a:ln>
          <a:extLst>
            <a:ext uri="{C572A759-6A51-4108-AA02-DFA0A04FC94B}">
              <ma14:wrappingTextBoxFlag xmlns:ma14="http://schemas.microsoft.com/office/mac/drawingml/2011/main" val="1"/>
            </a:ext>
          </a:extLst>
        </p:spPr>
        <p:txBody>
          <a:bodyPr lIns="68577" tIns="68577" rIns="68577" bIns="68577">
            <a:spAutoFit/>
          </a:bodyPr>
          <a:lstStyle>
            <a:lvl1pPr algn="ctr" defTabSz="975360">
              <a:defRPr b="1" sz="3400">
                <a:solidFill>
                  <a:srgbClr val="404040"/>
                </a:solidFill>
                <a:latin typeface="Gill Sans"/>
                <a:ea typeface="Gill Sans"/>
                <a:cs typeface="Gill Sans"/>
                <a:sym typeface="Gill Sans"/>
              </a:defRPr>
            </a:lvl1pPr>
          </a:lstStyle>
          <a:p>
            <a:pPr/>
            <a:r>
              <a:t>SI</a:t>
            </a:r>
          </a:p>
        </p:txBody>
      </p:sp>
      <p:sp>
        <p:nvSpPr>
          <p:cNvPr id="454" name="TextBox 48"/>
          <p:cNvSpPr txBox="1"/>
          <p:nvPr/>
        </p:nvSpPr>
        <p:spPr>
          <a:xfrm>
            <a:off x="11634775" y="5322573"/>
            <a:ext cx="2608786" cy="632455"/>
          </a:xfrm>
          <a:prstGeom prst="rect">
            <a:avLst/>
          </a:prstGeom>
          <a:ln w="12700">
            <a:miter lim="400000"/>
          </a:ln>
          <a:extLst>
            <a:ext uri="{C572A759-6A51-4108-AA02-DFA0A04FC94B}">
              <ma14:wrappingTextBoxFlag xmlns:ma14="http://schemas.microsoft.com/office/mac/drawingml/2011/main" val="1"/>
            </a:ext>
          </a:extLst>
        </p:spPr>
        <p:txBody>
          <a:bodyPr lIns="68577" tIns="68577" rIns="68577" bIns="68577">
            <a:spAutoFit/>
          </a:bodyPr>
          <a:lstStyle>
            <a:lvl1pPr algn="ctr" defTabSz="975360">
              <a:defRPr b="1" sz="3400">
                <a:solidFill>
                  <a:srgbClr val="404040"/>
                </a:solidFill>
                <a:latin typeface="Gill Sans"/>
                <a:ea typeface="Gill Sans"/>
                <a:cs typeface="Gill Sans"/>
                <a:sym typeface="Gill Sans"/>
              </a:defRPr>
            </a:lvl1pPr>
          </a:lstStyle>
          <a:p>
            <a:pPr/>
            <a:r>
              <a:t>SI</a:t>
            </a:r>
          </a:p>
        </p:txBody>
      </p:sp>
      <p:sp>
        <p:nvSpPr>
          <p:cNvPr id="455" name="TextBox 48"/>
          <p:cNvSpPr txBox="1"/>
          <p:nvPr/>
        </p:nvSpPr>
        <p:spPr>
          <a:xfrm>
            <a:off x="11634775" y="5921309"/>
            <a:ext cx="2608786" cy="632455"/>
          </a:xfrm>
          <a:prstGeom prst="rect">
            <a:avLst/>
          </a:prstGeom>
          <a:ln w="12700">
            <a:miter lim="400000"/>
          </a:ln>
          <a:extLst>
            <a:ext uri="{C572A759-6A51-4108-AA02-DFA0A04FC94B}">
              <ma14:wrappingTextBoxFlag xmlns:ma14="http://schemas.microsoft.com/office/mac/drawingml/2011/main" val="1"/>
            </a:ext>
          </a:extLst>
        </p:spPr>
        <p:txBody>
          <a:bodyPr lIns="68577" tIns="68577" rIns="68577" bIns="68577">
            <a:spAutoFit/>
          </a:bodyPr>
          <a:lstStyle>
            <a:lvl1pPr algn="ctr" defTabSz="975360">
              <a:defRPr b="1" sz="3400">
                <a:solidFill>
                  <a:srgbClr val="404040"/>
                </a:solidFill>
                <a:latin typeface="Gill Sans"/>
                <a:ea typeface="Gill Sans"/>
                <a:cs typeface="Gill Sans"/>
                <a:sym typeface="Gill Sans"/>
              </a:defRPr>
            </a:lvl1pPr>
          </a:lstStyle>
          <a:p>
            <a:pPr/>
            <a:r>
              <a:t>SI</a:t>
            </a:r>
          </a:p>
        </p:txBody>
      </p:sp>
      <p:sp>
        <p:nvSpPr>
          <p:cNvPr id="456" name="TextBox 27"/>
          <p:cNvSpPr txBox="1"/>
          <p:nvPr/>
        </p:nvSpPr>
        <p:spPr>
          <a:xfrm>
            <a:off x="1861741" y="7249229"/>
            <a:ext cx="14564518" cy="1257295"/>
          </a:xfrm>
          <a:prstGeom prst="rect">
            <a:avLst/>
          </a:prstGeom>
          <a:ln w="12700">
            <a:miter lim="400000"/>
          </a:ln>
          <a:extLst>
            <a:ext uri="{C572A759-6A51-4108-AA02-DFA0A04FC94B}">
              <ma14:wrappingTextBoxFlag xmlns:ma14="http://schemas.microsoft.com/office/mac/drawingml/2011/main" val="1"/>
            </a:ext>
          </a:extLst>
        </p:spPr>
        <p:txBody>
          <a:bodyPr lIns="68577" tIns="68577" rIns="68577" bIns="68577">
            <a:spAutoFit/>
          </a:bodyPr>
          <a:lstStyle/>
          <a:p>
            <a:pPr algn="ctr" defTabSz="975360">
              <a:lnSpc>
                <a:spcPct val="80000"/>
              </a:lnSpc>
              <a:defRPr sz="3600">
                <a:solidFill>
                  <a:srgbClr val="404040"/>
                </a:solidFill>
                <a:latin typeface="Avenir Book Oblique"/>
                <a:ea typeface="Avenir Book Oblique"/>
                <a:cs typeface="Avenir Book Oblique"/>
                <a:sym typeface="Avenir Book Oblique"/>
              </a:defRPr>
            </a:pPr>
          </a:p>
          <a:p>
            <a:pPr algn="ctr" defTabSz="975360">
              <a:defRPr i="1" sz="3600">
                <a:solidFill>
                  <a:srgbClr val="404040"/>
                </a:solidFill>
                <a:latin typeface="Avenir Heavy"/>
                <a:ea typeface="Avenir Heavy"/>
                <a:cs typeface="Avenir Heavy"/>
                <a:sym typeface="Avenir Heavy"/>
              </a:defRPr>
            </a:pPr>
            <a:r>
              <a:t>¿Está aprovechando al máximo el lugar donde está invirtiendo?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448"/>
                                        </p:tgtEl>
                                        <p:attrNameLst>
                                          <p:attrName>style.visibility</p:attrName>
                                        </p:attrNameLst>
                                      </p:cBhvr>
                                      <p:to>
                                        <p:strVal val="visible"/>
                                      </p:to>
                                    </p:set>
                                    <p:animEffect filter="fade" transition="in">
                                      <p:cBhvr>
                                        <p:cTn id="7" dur="500"/>
                                        <p:tgtEl>
                                          <p:spTgt spid="44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449"/>
                                        </p:tgtEl>
                                        <p:attrNameLst>
                                          <p:attrName>style.visibility</p:attrName>
                                        </p:attrNameLst>
                                      </p:cBhvr>
                                      <p:to>
                                        <p:strVal val="visible"/>
                                      </p:to>
                                    </p:set>
                                    <p:animEffect filter="fade" transition="in">
                                      <p:cBhvr>
                                        <p:cTn id="12" dur="500"/>
                                        <p:tgtEl>
                                          <p:spTgt spid="449"/>
                                        </p:tgtEl>
                                      </p:cBhvr>
                                    </p:animEffect>
                                  </p:childTnLst>
                                </p:cTn>
                              </p:par>
                            </p:childTnLst>
                          </p:cTn>
                        </p:par>
                        <p:par>
                          <p:cTn id="13" fill="hold">
                            <p:stCondLst>
                              <p:cond delay="500"/>
                            </p:stCondLst>
                            <p:childTnLst>
                              <p:par>
                                <p:cTn id="14" presetClass="entr" nodeType="afterEffect" presetID="10" grpId="3" fill="hold">
                                  <p:stCondLst>
                                    <p:cond delay="0"/>
                                  </p:stCondLst>
                                  <p:iterate type="el" backwards="0">
                                    <p:tmAbs val="0"/>
                                  </p:iterate>
                                  <p:childTnLst>
                                    <p:set>
                                      <p:cBhvr>
                                        <p:cTn id="15" fill="hold"/>
                                        <p:tgtEl>
                                          <p:spTgt spid="450"/>
                                        </p:tgtEl>
                                        <p:attrNameLst>
                                          <p:attrName>style.visibility</p:attrName>
                                        </p:attrNameLst>
                                      </p:cBhvr>
                                      <p:to>
                                        <p:strVal val="visible"/>
                                      </p:to>
                                    </p:set>
                                    <p:animEffect filter="fade" transition="in">
                                      <p:cBhvr>
                                        <p:cTn id="16" dur="500"/>
                                        <p:tgtEl>
                                          <p:spTgt spid="450"/>
                                        </p:tgtEl>
                                      </p:cBhvr>
                                    </p:animEffect>
                                  </p:childTnLst>
                                </p:cTn>
                              </p:par>
                            </p:childTnLst>
                          </p:cTn>
                        </p:par>
                        <p:par>
                          <p:cTn id="17" fill="hold">
                            <p:stCondLst>
                              <p:cond delay="1000"/>
                            </p:stCondLst>
                            <p:childTnLst>
                              <p:par>
                                <p:cTn id="18" presetClass="entr" nodeType="afterEffect" presetID="10" grpId="4" fill="hold">
                                  <p:stCondLst>
                                    <p:cond delay="0"/>
                                  </p:stCondLst>
                                  <p:iterate type="el" backwards="0">
                                    <p:tmAbs val="0"/>
                                  </p:iterate>
                                  <p:childTnLst>
                                    <p:set>
                                      <p:cBhvr>
                                        <p:cTn id="19" fill="hold"/>
                                        <p:tgtEl>
                                          <p:spTgt spid="451"/>
                                        </p:tgtEl>
                                        <p:attrNameLst>
                                          <p:attrName>style.visibility</p:attrName>
                                        </p:attrNameLst>
                                      </p:cBhvr>
                                      <p:to>
                                        <p:strVal val="visible"/>
                                      </p:to>
                                    </p:set>
                                    <p:animEffect filter="fade" transition="in">
                                      <p:cBhvr>
                                        <p:cTn id="20" dur="500"/>
                                        <p:tgtEl>
                                          <p:spTgt spid="451"/>
                                        </p:tgtEl>
                                      </p:cBhvr>
                                    </p:animEffect>
                                  </p:childTnLst>
                                </p:cTn>
                              </p:par>
                            </p:childTnLst>
                          </p:cTn>
                        </p:par>
                        <p:par>
                          <p:cTn id="21" fill="hold">
                            <p:stCondLst>
                              <p:cond delay="1500"/>
                            </p:stCondLst>
                            <p:childTnLst>
                              <p:par>
                                <p:cTn id="22" presetClass="entr" nodeType="afterEffect" presetID="10" grpId="5" fill="hold">
                                  <p:stCondLst>
                                    <p:cond delay="0"/>
                                  </p:stCondLst>
                                  <p:iterate type="el" backwards="0">
                                    <p:tmAbs val="0"/>
                                  </p:iterate>
                                  <p:childTnLst>
                                    <p:set>
                                      <p:cBhvr>
                                        <p:cTn id="23" fill="hold"/>
                                        <p:tgtEl>
                                          <p:spTgt spid="452"/>
                                        </p:tgtEl>
                                        <p:attrNameLst>
                                          <p:attrName>style.visibility</p:attrName>
                                        </p:attrNameLst>
                                      </p:cBhvr>
                                      <p:to>
                                        <p:strVal val="visible"/>
                                      </p:to>
                                    </p:set>
                                    <p:animEffect filter="fade" transition="in">
                                      <p:cBhvr>
                                        <p:cTn id="24" dur="500"/>
                                        <p:tgtEl>
                                          <p:spTgt spid="452"/>
                                        </p:tgtEl>
                                      </p:cBhvr>
                                    </p:animEffect>
                                  </p:childTnLst>
                                </p:cTn>
                              </p:par>
                            </p:childTnLst>
                          </p:cTn>
                        </p:par>
                        <p:par>
                          <p:cTn id="25" fill="hold">
                            <p:stCondLst>
                              <p:cond delay="2000"/>
                            </p:stCondLst>
                            <p:childTnLst>
                              <p:par>
                                <p:cTn id="26" presetClass="entr" nodeType="afterEffect" presetID="10" grpId="6" fill="hold">
                                  <p:stCondLst>
                                    <p:cond delay="0"/>
                                  </p:stCondLst>
                                  <p:iterate type="el" backwards="0">
                                    <p:tmAbs val="0"/>
                                  </p:iterate>
                                  <p:childTnLst>
                                    <p:set>
                                      <p:cBhvr>
                                        <p:cTn id="27" fill="hold"/>
                                        <p:tgtEl>
                                          <p:spTgt spid="453"/>
                                        </p:tgtEl>
                                        <p:attrNameLst>
                                          <p:attrName>style.visibility</p:attrName>
                                        </p:attrNameLst>
                                      </p:cBhvr>
                                      <p:to>
                                        <p:strVal val="visible"/>
                                      </p:to>
                                    </p:set>
                                    <p:animEffect filter="fade" transition="in">
                                      <p:cBhvr>
                                        <p:cTn id="28" dur="500"/>
                                        <p:tgtEl>
                                          <p:spTgt spid="453"/>
                                        </p:tgtEl>
                                      </p:cBhvr>
                                    </p:animEffect>
                                  </p:childTnLst>
                                </p:cTn>
                              </p:par>
                            </p:childTnLst>
                          </p:cTn>
                        </p:par>
                        <p:par>
                          <p:cTn id="29" fill="hold">
                            <p:stCondLst>
                              <p:cond delay="2500"/>
                            </p:stCondLst>
                            <p:childTnLst>
                              <p:par>
                                <p:cTn id="30" presetClass="entr" nodeType="afterEffect" presetID="10" grpId="7" fill="hold">
                                  <p:stCondLst>
                                    <p:cond delay="0"/>
                                  </p:stCondLst>
                                  <p:iterate type="el" backwards="0">
                                    <p:tmAbs val="0"/>
                                  </p:iterate>
                                  <p:childTnLst>
                                    <p:set>
                                      <p:cBhvr>
                                        <p:cTn id="31" fill="hold"/>
                                        <p:tgtEl>
                                          <p:spTgt spid="454"/>
                                        </p:tgtEl>
                                        <p:attrNameLst>
                                          <p:attrName>style.visibility</p:attrName>
                                        </p:attrNameLst>
                                      </p:cBhvr>
                                      <p:to>
                                        <p:strVal val="visible"/>
                                      </p:to>
                                    </p:set>
                                    <p:animEffect filter="fade" transition="in">
                                      <p:cBhvr>
                                        <p:cTn id="32" dur="500"/>
                                        <p:tgtEl>
                                          <p:spTgt spid="454"/>
                                        </p:tgtEl>
                                      </p:cBhvr>
                                    </p:animEffect>
                                  </p:childTnLst>
                                </p:cTn>
                              </p:par>
                            </p:childTnLst>
                          </p:cTn>
                        </p:par>
                        <p:par>
                          <p:cTn id="33" fill="hold">
                            <p:stCondLst>
                              <p:cond delay="3000"/>
                            </p:stCondLst>
                            <p:childTnLst>
                              <p:par>
                                <p:cTn id="34" presetClass="entr" nodeType="afterEffect" presetID="10" grpId="8" fill="hold">
                                  <p:stCondLst>
                                    <p:cond delay="0"/>
                                  </p:stCondLst>
                                  <p:iterate type="el" backwards="0">
                                    <p:tmAbs val="0"/>
                                  </p:iterate>
                                  <p:childTnLst>
                                    <p:set>
                                      <p:cBhvr>
                                        <p:cTn id="35" fill="hold"/>
                                        <p:tgtEl>
                                          <p:spTgt spid="455"/>
                                        </p:tgtEl>
                                        <p:attrNameLst>
                                          <p:attrName>style.visibility</p:attrName>
                                        </p:attrNameLst>
                                      </p:cBhvr>
                                      <p:to>
                                        <p:strVal val="visible"/>
                                      </p:to>
                                    </p:set>
                                    <p:animEffect filter="fade" transition="in">
                                      <p:cBhvr>
                                        <p:cTn id="36" dur="500"/>
                                        <p:tgtEl>
                                          <p:spTgt spid="455"/>
                                        </p:tgtEl>
                                      </p:cBhvr>
                                    </p:animEffect>
                                  </p:childTnLst>
                                </p:cTn>
                              </p:par>
                            </p:childTnLst>
                          </p:cTn>
                        </p:par>
                      </p:childTnLst>
                    </p:cTn>
                  </p:par>
                  <p:par>
                    <p:cTn id="37" fill="hold">
                      <p:stCondLst>
                        <p:cond delay="indefinite"/>
                      </p:stCondLst>
                      <p:childTnLst>
                        <p:par>
                          <p:cTn id="38" fill="hold">
                            <p:stCondLst>
                              <p:cond delay="0"/>
                            </p:stCondLst>
                            <p:childTnLst>
                              <p:par>
                                <p:cTn id="39" presetClass="entr" nodeType="clickEffect" presetID="10" grpId="9" fill="hold">
                                  <p:stCondLst>
                                    <p:cond delay="0"/>
                                  </p:stCondLst>
                                  <p:iterate type="el" backwards="0">
                                    <p:tmAbs val="0"/>
                                  </p:iterate>
                                  <p:childTnLst>
                                    <p:set>
                                      <p:cBhvr>
                                        <p:cTn id="40" fill="hold"/>
                                        <p:tgtEl>
                                          <p:spTgt spid="456"/>
                                        </p:tgtEl>
                                        <p:attrNameLst>
                                          <p:attrName>style.visibility</p:attrName>
                                        </p:attrNameLst>
                                      </p:cBhvr>
                                      <p:to>
                                        <p:strVal val="visible"/>
                                      </p:to>
                                    </p:set>
                                    <p:animEffect filter="fade" transition="in">
                                      <p:cBhvr>
                                        <p:cTn id="41" dur="500"/>
                                        <p:tgtEl>
                                          <p:spTgt spid="4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2" grpId="5"/>
      <p:bldP build="whole" bldLvl="1" animBg="1" rev="0" advAuto="0" spid="450" grpId="3"/>
      <p:bldP build="whole" bldLvl="1" animBg="1" rev="0" advAuto="0" spid="448" grpId="1"/>
      <p:bldP build="whole" bldLvl="1" animBg="1" rev="0" advAuto="0" spid="456" grpId="9"/>
      <p:bldP build="whole" bldLvl="1" animBg="1" rev="0" advAuto="0" spid="454" grpId="7"/>
      <p:bldP build="whole" bldLvl="1" animBg="1" rev="0" advAuto="0" spid="451" grpId="4"/>
      <p:bldP build="whole" bldLvl="1" animBg="1" rev="0" advAuto="0" spid="449" grpId="2"/>
      <p:bldP build="whole" bldLvl="1" animBg="1" rev="0" advAuto="0" spid="455" grpId="8"/>
      <p:bldP build="whole" bldLvl="1" animBg="1" rev="0" advAuto="0" spid="453" grpId="6"/>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8" name="Google Shape;468;p44"/>
          <p:cNvSpPr txBox="1"/>
          <p:nvPr/>
        </p:nvSpPr>
        <p:spPr>
          <a:xfrm>
            <a:off x="1270435" y="404836"/>
            <a:ext cx="15814110" cy="1050310"/>
          </a:xfrm>
          <a:prstGeom prst="rect">
            <a:avLst/>
          </a:prstGeom>
          <a:ln w="12700">
            <a:miter lim="400000"/>
          </a:ln>
          <a:extLst>
            <a:ext uri="{C572A759-6A51-4108-AA02-DFA0A04FC94B}">
              <ma14:wrappingTextBoxFlag xmlns:ma14="http://schemas.microsoft.com/office/mac/drawingml/2011/main" val="1"/>
            </a:ext>
          </a:extLst>
        </p:spPr>
        <p:txBody>
          <a:bodyPr lIns="68550" tIns="68550" rIns="68550" bIns="68550">
            <a:spAutoFit/>
          </a:bodyPr>
          <a:lstStyle>
            <a:lvl1pPr algn="ctr" defTabSz="1828800">
              <a:defRPr b="1" sz="6400">
                <a:latin typeface="Arial"/>
                <a:ea typeface="Arial"/>
                <a:cs typeface="Arial"/>
                <a:sym typeface="Arial"/>
              </a:defRPr>
            </a:lvl1pPr>
          </a:lstStyle>
          <a:p>
            <a:pPr/>
            <a:r>
              <a:t>EFECTOS DE UN PLAN 529</a:t>
            </a:r>
          </a:p>
        </p:txBody>
      </p:sp>
      <p:sp>
        <p:nvSpPr>
          <p:cNvPr id="459" name="Content Placeholder 2"/>
          <p:cNvSpPr txBox="1"/>
          <p:nvPr/>
        </p:nvSpPr>
        <p:spPr>
          <a:xfrm>
            <a:off x="1593966" y="2166624"/>
            <a:ext cx="15940695" cy="759455"/>
          </a:xfrm>
          <a:prstGeom prst="rect">
            <a:avLst/>
          </a:prstGeom>
          <a:ln w="12700">
            <a:miter lim="400000"/>
          </a:ln>
          <a:extLst>
            <a:ext uri="{C572A759-6A51-4108-AA02-DFA0A04FC94B}">
              <ma14:wrappingTextBoxFlag xmlns:ma14="http://schemas.microsoft.com/office/mac/drawingml/2011/main" val="1"/>
            </a:ext>
          </a:extLst>
        </p:spPr>
        <p:txBody>
          <a:bodyPr lIns="68577" tIns="68577" rIns="68577" bIns="68577">
            <a:spAutoFit/>
          </a:bodyPr>
          <a:lstStyle/>
          <a:p>
            <a:pPr lvl="1" marL="857250" indent="-514350" defTabSz="1028700">
              <a:spcBef>
                <a:spcPts val="400"/>
              </a:spcBef>
              <a:buClr>
                <a:schemeClr val="accent6"/>
              </a:buClr>
              <a:buSzPct val="110000"/>
              <a:buChar char="▪"/>
              <a:defRPr i="1" sz="3600">
                <a:solidFill>
                  <a:srgbClr val="4B4B4B"/>
                </a:solidFill>
                <a:latin typeface="Avenir Heavy"/>
                <a:ea typeface="Avenir Heavy"/>
                <a:cs typeface="Avenir Heavy"/>
                <a:sym typeface="Avenir Heavy"/>
              </a:defRPr>
            </a:pPr>
            <a:r>
              <a:t>Aportaciones</a:t>
            </a:r>
            <a:r>
              <a:rPr i="0">
                <a:latin typeface="+mj-lt"/>
                <a:ea typeface="+mj-ea"/>
                <a:cs typeface="+mj-cs"/>
                <a:sym typeface="Avenir Book"/>
              </a:rPr>
              <a:t> - </a:t>
            </a:r>
            <a:r>
              <a:rPr i="0" sz="3000">
                <a:latin typeface="+mj-lt"/>
                <a:ea typeface="+mj-ea"/>
                <a:cs typeface="+mj-cs"/>
                <a:sym typeface="Avenir Book"/>
              </a:rPr>
              <a:t>Las aportaciones no son deducibles de impuestos a nivel federal.</a:t>
            </a:r>
          </a:p>
        </p:txBody>
      </p:sp>
      <p:sp>
        <p:nvSpPr>
          <p:cNvPr id="460" name="Content Placeholder 2"/>
          <p:cNvSpPr txBox="1"/>
          <p:nvPr/>
        </p:nvSpPr>
        <p:spPr>
          <a:xfrm>
            <a:off x="1593970" y="3129556"/>
            <a:ext cx="15242919" cy="1572255"/>
          </a:xfrm>
          <a:prstGeom prst="rect">
            <a:avLst/>
          </a:prstGeom>
          <a:ln w="12700">
            <a:miter lim="400000"/>
          </a:ln>
          <a:extLst>
            <a:ext uri="{C572A759-6A51-4108-AA02-DFA0A04FC94B}">
              <ma14:wrappingTextBoxFlag xmlns:ma14="http://schemas.microsoft.com/office/mac/drawingml/2011/main" val="1"/>
            </a:ext>
          </a:extLst>
        </p:spPr>
        <p:txBody>
          <a:bodyPr lIns="68577" tIns="68577" rIns="68577" bIns="68577">
            <a:spAutoFit/>
          </a:bodyPr>
          <a:lstStyle/>
          <a:p>
            <a:pPr lvl="1" marL="857250" indent="-514350" defTabSz="1028700">
              <a:lnSpc>
                <a:spcPct val="80000"/>
              </a:lnSpc>
              <a:spcBef>
                <a:spcPts val="400"/>
              </a:spcBef>
              <a:buClr>
                <a:schemeClr val="accent6"/>
              </a:buClr>
              <a:buSzPct val="110000"/>
              <a:buChar char="▪"/>
              <a:defRPr i="1" sz="3600">
                <a:solidFill>
                  <a:srgbClr val="4B4B4B"/>
                </a:solidFill>
                <a:latin typeface="Avenir Heavy"/>
                <a:ea typeface="Avenir Heavy"/>
                <a:cs typeface="Avenir Heavy"/>
                <a:sym typeface="Avenir Heavy"/>
              </a:defRPr>
            </a:pPr>
            <a:r>
              <a:t>Retiros</a:t>
            </a:r>
            <a:r>
              <a:rPr i="0">
                <a:latin typeface="+mj-lt"/>
                <a:ea typeface="+mj-ea"/>
                <a:cs typeface="+mj-cs"/>
                <a:sym typeface="Avenir Book"/>
              </a:rPr>
              <a:t> - </a:t>
            </a:r>
            <a:r>
              <a:rPr i="0" sz="3000">
                <a:latin typeface="+mj-lt"/>
                <a:ea typeface="+mj-ea"/>
                <a:cs typeface="+mj-cs"/>
                <a:sym typeface="Avenir Book"/>
              </a:rPr>
              <a:t>Si no se utilizan para gastos educativos calificados, los retiros estarán sujetos a impuestos estatales y federales sobre la renta, y a una penalización federal del 10 % sobre las ganancias.</a:t>
            </a:r>
          </a:p>
        </p:txBody>
      </p:sp>
      <p:sp>
        <p:nvSpPr>
          <p:cNvPr id="461" name="TextBox 27"/>
          <p:cNvSpPr txBox="1"/>
          <p:nvPr/>
        </p:nvSpPr>
        <p:spPr>
          <a:xfrm>
            <a:off x="1933170" y="7670069"/>
            <a:ext cx="14564518" cy="1755135"/>
          </a:xfrm>
          <a:prstGeom prst="rect">
            <a:avLst/>
          </a:prstGeom>
          <a:ln w="12700">
            <a:miter lim="400000"/>
          </a:ln>
          <a:extLst>
            <a:ext uri="{C572A759-6A51-4108-AA02-DFA0A04FC94B}">
              <ma14:wrappingTextBoxFlag xmlns:ma14="http://schemas.microsoft.com/office/mac/drawingml/2011/main" val="1"/>
            </a:ext>
          </a:extLst>
        </p:spPr>
        <p:txBody>
          <a:bodyPr lIns="68577" tIns="68577" rIns="68577" bIns="68577">
            <a:spAutoFit/>
          </a:bodyPr>
          <a:lstStyle/>
          <a:p>
            <a:pPr algn="ctr" defTabSz="975360">
              <a:lnSpc>
                <a:spcPct val="80000"/>
              </a:lnSpc>
              <a:defRPr i="1" sz="3600">
                <a:solidFill>
                  <a:srgbClr val="404040"/>
                </a:solidFill>
                <a:latin typeface="Avenir Heavy"/>
                <a:ea typeface="Avenir Heavy"/>
                <a:cs typeface="Avenir Heavy"/>
                <a:sym typeface="Avenir Heavy"/>
              </a:defRPr>
            </a:pPr>
            <a:r>
              <a:t>Como con cualquier plan, asegúrese de comprender sus restricciones y cómo encaja en su estrategia general.</a:t>
            </a:r>
            <a:br/>
          </a:p>
        </p:txBody>
      </p:sp>
      <p:sp>
        <p:nvSpPr>
          <p:cNvPr id="462" name="Content Placeholder 2"/>
          <p:cNvSpPr txBox="1"/>
          <p:nvPr/>
        </p:nvSpPr>
        <p:spPr>
          <a:xfrm>
            <a:off x="1593970" y="4910726"/>
            <a:ext cx="15242919" cy="1155695"/>
          </a:xfrm>
          <a:prstGeom prst="rect">
            <a:avLst/>
          </a:prstGeom>
          <a:ln w="12700">
            <a:miter lim="400000"/>
          </a:ln>
          <a:extLst>
            <a:ext uri="{C572A759-6A51-4108-AA02-DFA0A04FC94B}">
              <ma14:wrappingTextBoxFlag xmlns:ma14="http://schemas.microsoft.com/office/mac/drawingml/2011/main" val="1"/>
            </a:ext>
          </a:extLst>
        </p:spPr>
        <p:txBody>
          <a:bodyPr lIns="68577" tIns="68577" rIns="68577" bIns="68577">
            <a:spAutoFit/>
          </a:bodyPr>
          <a:lstStyle/>
          <a:p>
            <a:pPr lvl="1" marL="857250" indent="-514350" defTabSz="1028700">
              <a:lnSpc>
                <a:spcPct val="80000"/>
              </a:lnSpc>
              <a:spcBef>
                <a:spcPts val="400"/>
              </a:spcBef>
              <a:buClr>
                <a:schemeClr val="accent6"/>
              </a:buClr>
              <a:buSzPct val="110000"/>
              <a:buChar char="▪"/>
              <a:defRPr i="1" sz="3600">
                <a:solidFill>
                  <a:srgbClr val="4B4B4B"/>
                </a:solidFill>
                <a:latin typeface="Avenir Heavy"/>
                <a:ea typeface="Avenir Heavy"/>
                <a:cs typeface="Avenir Heavy"/>
                <a:sym typeface="Avenir Heavy"/>
              </a:defRPr>
            </a:pPr>
            <a:r>
              <a:t>Ayuda financiera </a:t>
            </a:r>
            <a:r>
              <a:rPr i="0">
                <a:latin typeface="+mj-lt"/>
                <a:ea typeface="+mj-ea"/>
                <a:cs typeface="+mj-cs"/>
                <a:sym typeface="Avenir Book"/>
              </a:rPr>
              <a:t>- </a:t>
            </a:r>
            <a:r>
              <a:rPr i="0" sz="3000">
                <a:latin typeface="+mj-lt"/>
                <a:ea typeface="+mj-ea"/>
                <a:cs typeface="+mj-cs"/>
                <a:sym typeface="Avenir Book"/>
              </a:rPr>
              <a:t>Invertir en un plan 529 generalmente afectará la elegibilidad del estudiante para recibir ayuda financiera basada en necesidad.</a:t>
            </a:r>
          </a:p>
        </p:txBody>
      </p:sp>
      <p:sp>
        <p:nvSpPr>
          <p:cNvPr id="463" name="Content Placeholder 2"/>
          <p:cNvSpPr txBox="1"/>
          <p:nvPr/>
        </p:nvSpPr>
        <p:spPr>
          <a:xfrm>
            <a:off x="1593970" y="6180726"/>
            <a:ext cx="15242919" cy="1280155"/>
          </a:xfrm>
          <a:prstGeom prst="rect">
            <a:avLst/>
          </a:prstGeom>
          <a:ln w="12700">
            <a:miter lim="400000"/>
          </a:ln>
          <a:extLst>
            <a:ext uri="{C572A759-6A51-4108-AA02-DFA0A04FC94B}">
              <ma14:wrappingTextBoxFlag xmlns:ma14="http://schemas.microsoft.com/office/mac/drawingml/2011/main" val="1"/>
            </a:ext>
          </a:extLst>
        </p:spPr>
        <p:txBody>
          <a:bodyPr lIns="68577" tIns="68577" rIns="68577" bIns="68577">
            <a:spAutoFit/>
          </a:bodyPr>
          <a:lstStyle/>
          <a:p>
            <a:pPr lvl="1" marL="857250" indent="-514350" defTabSz="1028700">
              <a:spcBef>
                <a:spcPts val="400"/>
              </a:spcBef>
              <a:buClr>
                <a:schemeClr val="accent6"/>
              </a:buClr>
              <a:buSzPct val="110000"/>
              <a:buChar char="▪"/>
              <a:defRPr i="1" sz="3600">
                <a:solidFill>
                  <a:srgbClr val="4B4B4B"/>
                </a:solidFill>
                <a:latin typeface="Avenir Heavy"/>
                <a:ea typeface="Avenir Heavy"/>
                <a:cs typeface="Avenir Heavy"/>
                <a:sym typeface="Avenir Heavy"/>
              </a:defRPr>
            </a:pPr>
            <a:r>
              <a:t>Efecto de riesgo </a:t>
            </a:r>
            <a:r>
              <a:rPr i="0">
                <a:latin typeface="+mj-lt"/>
                <a:ea typeface="+mj-ea"/>
                <a:cs typeface="+mj-cs"/>
                <a:sym typeface="Avenir Book"/>
              </a:rPr>
              <a:t>- </a:t>
            </a:r>
            <a:r>
              <a:rPr i="0" sz="3000">
                <a:latin typeface="+mj-lt"/>
                <a:ea typeface="+mj-ea"/>
                <a:cs typeface="+mj-cs"/>
                <a:sym typeface="Avenir Book"/>
              </a:rPr>
              <a:t>Puede crecer con el mercado, pero también puede perder frente al mercado.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458"/>
                                        </p:tgtEl>
                                        <p:attrNameLst>
                                          <p:attrName>style.visibility</p:attrName>
                                        </p:attrNameLst>
                                      </p:cBhvr>
                                      <p:to>
                                        <p:strVal val="visible"/>
                                      </p:to>
                                    </p:set>
                                    <p:animEffect filter="fade" transition="in">
                                      <p:cBhvr>
                                        <p:cTn id="7" dur="500"/>
                                        <p:tgtEl>
                                          <p:spTgt spid="45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4" presetID="2" grpId="2" fill="hold">
                                  <p:stCondLst>
                                    <p:cond delay="0"/>
                                  </p:stCondLst>
                                  <p:iterate type="el" backwards="0">
                                    <p:tmAbs val="0"/>
                                  </p:iterate>
                                  <p:childTnLst>
                                    <p:set>
                                      <p:cBhvr>
                                        <p:cTn id="11" fill="hold"/>
                                        <p:tgtEl>
                                          <p:spTgt spid="459"/>
                                        </p:tgtEl>
                                        <p:attrNameLst>
                                          <p:attrName>style.visibility</p:attrName>
                                        </p:attrNameLst>
                                      </p:cBhvr>
                                      <p:to>
                                        <p:strVal val="visible"/>
                                      </p:to>
                                    </p:set>
                                    <p:anim calcmode="lin" valueType="num">
                                      <p:cBhvr>
                                        <p:cTn id="12" dur="500" fill="hold"/>
                                        <p:tgtEl>
                                          <p:spTgt spid="459"/>
                                        </p:tgtEl>
                                        <p:attrNameLst>
                                          <p:attrName>ppt_x</p:attrName>
                                        </p:attrNameLst>
                                      </p:cBhvr>
                                      <p:tavLst>
                                        <p:tav tm="0">
                                          <p:val>
                                            <p:strVal val="#ppt_x"/>
                                          </p:val>
                                        </p:tav>
                                        <p:tav tm="100000">
                                          <p:val>
                                            <p:strVal val="#ppt_x"/>
                                          </p:val>
                                        </p:tav>
                                      </p:tavLst>
                                    </p:anim>
                                    <p:anim calcmode="lin" valueType="num">
                                      <p:cBhvr>
                                        <p:cTn id="13" dur="500" fill="hold"/>
                                        <p:tgtEl>
                                          <p:spTgt spid="45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4" presetID="2" grpId="3" fill="hold">
                                  <p:stCondLst>
                                    <p:cond delay="0"/>
                                  </p:stCondLst>
                                  <p:iterate type="el" backwards="0">
                                    <p:tmAbs val="0"/>
                                  </p:iterate>
                                  <p:childTnLst>
                                    <p:set>
                                      <p:cBhvr>
                                        <p:cTn id="17" fill="hold"/>
                                        <p:tgtEl>
                                          <p:spTgt spid="460"/>
                                        </p:tgtEl>
                                        <p:attrNameLst>
                                          <p:attrName>style.visibility</p:attrName>
                                        </p:attrNameLst>
                                      </p:cBhvr>
                                      <p:to>
                                        <p:strVal val="visible"/>
                                      </p:to>
                                    </p:set>
                                    <p:anim calcmode="lin" valueType="num">
                                      <p:cBhvr>
                                        <p:cTn id="18" dur="500" fill="hold"/>
                                        <p:tgtEl>
                                          <p:spTgt spid="460"/>
                                        </p:tgtEl>
                                        <p:attrNameLst>
                                          <p:attrName>ppt_x</p:attrName>
                                        </p:attrNameLst>
                                      </p:cBhvr>
                                      <p:tavLst>
                                        <p:tav tm="0">
                                          <p:val>
                                            <p:strVal val="#ppt_x"/>
                                          </p:val>
                                        </p:tav>
                                        <p:tav tm="100000">
                                          <p:val>
                                            <p:strVal val="#ppt_x"/>
                                          </p:val>
                                        </p:tav>
                                      </p:tavLst>
                                    </p:anim>
                                    <p:anim calcmode="lin" valueType="num">
                                      <p:cBhvr>
                                        <p:cTn id="19" dur="500" fill="hold"/>
                                        <p:tgtEl>
                                          <p:spTgt spid="46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4" presetID="2" grpId="4" fill="hold">
                                  <p:stCondLst>
                                    <p:cond delay="0"/>
                                  </p:stCondLst>
                                  <p:iterate type="el" backwards="0">
                                    <p:tmAbs val="0"/>
                                  </p:iterate>
                                  <p:childTnLst>
                                    <p:set>
                                      <p:cBhvr>
                                        <p:cTn id="23" fill="hold"/>
                                        <p:tgtEl>
                                          <p:spTgt spid="462"/>
                                        </p:tgtEl>
                                        <p:attrNameLst>
                                          <p:attrName>style.visibility</p:attrName>
                                        </p:attrNameLst>
                                      </p:cBhvr>
                                      <p:to>
                                        <p:strVal val="visible"/>
                                      </p:to>
                                    </p:set>
                                    <p:anim calcmode="lin" valueType="num">
                                      <p:cBhvr>
                                        <p:cTn id="24" dur="500" fill="hold"/>
                                        <p:tgtEl>
                                          <p:spTgt spid="462"/>
                                        </p:tgtEl>
                                        <p:attrNameLst>
                                          <p:attrName>ppt_x</p:attrName>
                                        </p:attrNameLst>
                                      </p:cBhvr>
                                      <p:tavLst>
                                        <p:tav tm="0">
                                          <p:val>
                                            <p:strVal val="#ppt_x"/>
                                          </p:val>
                                        </p:tav>
                                        <p:tav tm="100000">
                                          <p:val>
                                            <p:strVal val="#ppt_x"/>
                                          </p:val>
                                        </p:tav>
                                      </p:tavLst>
                                    </p:anim>
                                    <p:anim calcmode="lin" valueType="num">
                                      <p:cBhvr>
                                        <p:cTn id="25" dur="500" fill="hold"/>
                                        <p:tgtEl>
                                          <p:spTgt spid="46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4" presetID="2" grpId="5" fill="hold">
                                  <p:stCondLst>
                                    <p:cond delay="0"/>
                                  </p:stCondLst>
                                  <p:iterate type="el" backwards="0">
                                    <p:tmAbs val="0"/>
                                  </p:iterate>
                                  <p:childTnLst>
                                    <p:set>
                                      <p:cBhvr>
                                        <p:cTn id="29" fill="hold"/>
                                        <p:tgtEl>
                                          <p:spTgt spid="463"/>
                                        </p:tgtEl>
                                        <p:attrNameLst>
                                          <p:attrName>style.visibility</p:attrName>
                                        </p:attrNameLst>
                                      </p:cBhvr>
                                      <p:to>
                                        <p:strVal val="visible"/>
                                      </p:to>
                                    </p:set>
                                    <p:anim calcmode="lin" valueType="num">
                                      <p:cBhvr>
                                        <p:cTn id="30" dur="500" fill="hold"/>
                                        <p:tgtEl>
                                          <p:spTgt spid="463"/>
                                        </p:tgtEl>
                                        <p:attrNameLst>
                                          <p:attrName>ppt_x</p:attrName>
                                        </p:attrNameLst>
                                      </p:cBhvr>
                                      <p:tavLst>
                                        <p:tav tm="0">
                                          <p:val>
                                            <p:strVal val="#ppt_x"/>
                                          </p:val>
                                        </p:tav>
                                        <p:tav tm="100000">
                                          <p:val>
                                            <p:strVal val="#ppt_x"/>
                                          </p:val>
                                        </p:tav>
                                      </p:tavLst>
                                    </p:anim>
                                    <p:anim calcmode="lin" valueType="num">
                                      <p:cBhvr>
                                        <p:cTn id="31" dur="500" fill="hold"/>
                                        <p:tgtEl>
                                          <p:spTgt spid="46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Class="entr" nodeType="clickEffect" presetID="10" grpId="6" fill="hold">
                                  <p:stCondLst>
                                    <p:cond delay="0"/>
                                  </p:stCondLst>
                                  <p:iterate type="el" backwards="0">
                                    <p:tmAbs val="0"/>
                                  </p:iterate>
                                  <p:childTnLst>
                                    <p:set>
                                      <p:cBhvr>
                                        <p:cTn id="35" fill="hold"/>
                                        <p:tgtEl>
                                          <p:spTgt spid="461"/>
                                        </p:tgtEl>
                                        <p:attrNameLst>
                                          <p:attrName>style.visibility</p:attrName>
                                        </p:attrNameLst>
                                      </p:cBhvr>
                                      <p:to>
                                        <p:strVal val="visible"/>
                                      </p:to>
                                    </p:set>
                                    <p:animEffect filter="fade" transition="in">
                                      <p:cBhvr>
                                        <p:cTn id="36" dur="500"/>
                                        <p:tgtEl>
                                          <p:spTgt spid="4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3" grpId="5"/>
      <p:bldP build="whole" bldLvl="1" animBg="1" rev="0" advAuto="0" spid="458" grpId="1"/>
      <p:bldP build="whole" bldLvl="1" animBg="1" rev="0" advAuto="0" spid="459" grpId="2"/>
      <p:bldP build="whole" bldLvl="1" animBg="1" rev="0" advAuto="0" spid="462" grpId="4"/>
      <p:bldP build="whole" bldLvl="1" animBg="1" rev="0" advAuto="0" spid="461" grpId="6"/>
      <p:bldP build="whole" bldLvl="1" animBg="1" rev="0" advAuto="0" spid="460" grpId="3"/>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5" name="TextBox 1"/>
          <p:cNvSpPr txBox="1"/>
          <p:nvPr/>
        </p:nvSpPr>
        <p:spPr>
          <a:xfrm>
            <a:off x="68579" y="1097058"/>
            <a:ext cx="18150842" cy="1280159"/>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lvl1pPr algn="ctr" defTabSz="1371600">
              <a:defRPr sz="6600">
                <a:latin typeface="Avenir Heavy"/>
                <a:ea typeface="Avenir Heavy"/>
                <a:cs typeface="Avenir Heavy"/>
                <a:sym typeface="Avenir Heavy"/>
              </a:defRPr>
            </a:lvl1pPr>
          </a:lstStyle>
          <a:p>
            <a:pPr/>
            <a:r>
              <a:t>INDEX UNIVERSAL LIFE</a:t>
            </a:r>
          </a:p>
        </p:txBody>
      </p:sp>
      <p:grpSp>
        <p:nvGrpSpPr>
          <p:cNvPr id="468" name="Group 2"/>
          <p:cNvGrpSpPr/>
          <p:nvPr/>
        </p:nvGrpSpPr>
        <p:grpSpPr>
          <a:xfrm>
            <a:off x="5860653" y="2772529"/>
            <a:ext cx="3262197" cy="2807890"/>
            <a:chOff x="0" y="-330200"/>
            <a:chExt cx="3262196" cy="2807889"/>
          </a:xfrm>
        </p:grpSpPr>
        <p:sp>
          <p:nvSpPr>
            <p:cNvPr id="466" name="Rectangle 4"/>
            <p:cNvSpPr/>
            <p:nvPr/>
          </p:nvSpPr>
          <p:spPr>
            <a:xfrm>
              <a:off x="-1" y="30190"/>
              <a:ext cx="3262198" cy="2447499"/>
            </a:xfrm>
            <a:prstGeom prst="rect">
              <a:avLst/>
            </a:prstGeom>
            <a:solidFill>
              <a:srgbClr val="CCC4B4"/>
            </a:solidFill>
            <a:ln w="12700" cap="flat">
              <a:noFill/>
              <a:miter lim="400000"/>
            </a:ln>
            <a:effectLst/>
          </p:spPr>
          <p:txBody>
            <a:bodyPr wrap="square" lIns="45718" tIns="45718" rIns="45718" bIns="45718" numCol="1" anchor="ctr">
              <a:noAutofit/>
            </a:bodyPr>
            <a:lstStyle/>
            <a:p>
              <a:pPr algn="ctr" defTabSz="1371600">
                <a:defRPr sz="3600">
                  <a:solidFill>
                    <a:srgbClr val="FFFFFF"/>
                  </a:solidFill>
                  <a:latin typeface="+mn-lt"/>
                  <a:ea typeface="+mn-ea"/>
                  <a:cs typeface="+mn-cs"/>
                  <a:sym typeface="Avenir Roman"/>
                </a:defRPr>
              </a:pPr>
            </a:p>
          </p:txBody>
        </p:sp>
        <p:sp>
          <p:nvSpPr>
            <p:cNvPr id="467" name="Rectangle 8"/>
            <p:cNvSpPr txBox="1"/>
            <p:nvPr/>
          </p:nvSpPr>
          <p:spPr>
            <a:xfrm>
              <a:off x="68580" y="-330202"/>
              <a:ext cx="3125037" cy="27508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79" tIns="68579" rIns="68579" bIns="68579" numCol="1" anchor="t">
              <a:spAutoFit/>
            </a:bodyPr>
            <a:lstStyle/>
            <a:p>
              <a:pPr algn="ctr" defTabSz="1371600">
                <a:lnSpc>
                  <a:spcPct val="80000"/>
                </a:lnSpc>
                <a:defRPr sz="6000">
                  <a:latin typeface="Bebas Neue"/>
                  <a:ea typeface="Bebas Neue"/>
                  <a:cs typeface="Bebas Neue"/>
                  <a:sym typeface="Bebas Neue"/>
                </a:defRPr>
              </a:pPr>
            </a:p>
            <a:p>
              <a:pPr algn="ctr" defTabSz="1371600">
                <a:lnSpc>
                  <a:spcPct val="80000"/>
                </a:lnSpc>
                <a:defRPr sz="4800">
                  <a:latin typeface="Bebas Neue"/>
                  <a:ea typeface="Bebas Neue"/>
                  <a:cs typeface="Bebas Neue"/>
                  <a:sym typeface="Bebas Neue"/>
                </a:defRPr>
              </a:pPr>
              <a:r>
                <a:t>CRECIMIENTO SIN LÍMITE SUPERIOR</a:t>
              </a:r>
            </a:p>
          </p:txBody>
        </p:sp>
      </p:grpSp>
      <p:grpSp>
        <p:nvGrpSpPr>
          <p:cNvPr id="471" name="Group 12"/>
          <p:cNvGrpSpPr/>
          <p:nvPr/>
        </p:nvGrpSpPr>
        <p:grpSpPr>
          <a:xfrm>
            <a:off x="9230461" y="2794568"/>
            <a:ext cx="3262198" cy="2786236"/>
            <a:chOff x="0" y="0"/>
            <a:chExt cx="3262196" cy="2786235"/>
          </a:xfrm>
        </p:grpSpPr>
        <p:sp>
          <p:nvSpPr>
            <p:cNvPr id="469" name="Rectangle 5"/>
            <p:cNvSpPr/>
            <p:nvPr/>
          </p:nvSpPr>
          <p:spPr>
            <a:xfrm>
              <a:off x="0" y="340401"/>
              <a:ext cx="3262197" cy="2445835"/>
            </a:xfrm>
            <a:prstGeom prst="rect">
              <a:avLst/>
            </a:prstGeom>
            <a:solidFill>
              <a:srgbClr val="F2E5CF"/>
            </a:solidFill>
            <a:ln w="12700" cap="flat">
              <a:noFill/>
              <a:miter lim="400000"/>
            </a:ln>
            <a:effectLst/>
          </p:spPr>
          <p:txBody>
            <a:bodyPr wrap="square" lIns="45718" tIns="45718" rIns="45718" bIns="45718" numCol="1" anchor="ctr">
              <a:noAutofit/>
            </a:bodyPr>
            <a:lstStyle/>
            <a:p>
              <a:pPr algn="ctr" defTabSz="1371600">
                <a:defRPr sz="2600">
                  <a:solidFill>
                    <a:srgbClr val="FFFFFF"/>
                  </a:solidFill>
                  <a:latin typeface="+mn-lt"/>
                  <a:ea typeface="+mn-ea"/>
                  <a:cs typeface="+mn-cs"/>
                  <a:sym typeface="Avenir Roman"/>
                </a:defRPr>
              </a:pPr>
            </a:p>
          </p:txBody>
        </p:sp>
        <p:sp>
          <p:nvSpPr>
            <p:cNvPr id="470" name="Rectangle 9"/>
            <p:cNvSpPr/>
            <p:nvPr/>
          </p:nvSpPr>
          <p:spPr>
            <a:xfrm>
              <a:off x="62566" y="0"/>
              <a:ext cx="3125036"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68579" tIns="68579" rIns="68579" bIns="68579" numCol="1" anchor="t">
              <a:spAutoFit/>
            </a:bodyPr>
            <a:lstStyle/>
            <a:p>
              <a:pPr algn="ctr" defTabSz="1371600">
                <a:lnSpc>
                  <a:spcPct val="80000"/>
                </a:lnSpc>
                <a:defRPr sz="6000">
                  <a:solidFill>
                    <a:srgbClr val="A4834A"/>
                  </a:solidFill>
                  <a:latin typeface="Bebas Neue"/>
                  <a:ea typeface="Bebas Neue"/>
                  <a:cs typeface="Bebas Neue"/>
                  <a:sym typeface="Bebas Neue"/>
                </a:defRPr>
              </a:pPr>
            </a:p>
            <a:p>
              <a:pPr algn="ctr" defTabSz="1371600">
                <a:lnSpc>
                  <a:spcPct val="80000"/>
                </a:lnSpc>
                <a:defRPr sz="6000">
                  <a:solidFill>
                    <a:srgbClr val="A4834A"/>
                  </a:solidFill>
                  <a:latin typeface="Bebas Neue"/>
                  <a:ea typeface="Bebas Neue"/>
                  <a:cs typeface="Bebas Neue"/>
                  <a:sym typeface="Bebas Neue"/>
                </a:defRPr>
              </a:pPr>
              <a:r>
                <a:t>SEGURIDAD</a:t>
              </a:r>
            </a:p>
            <a:p>
              <a:pPr algn="ctr" defTabSz="1371600">
                <a:lnSpc>
                  <a:spcPct val="80000"/>
                </a:lnSpc>
                <a:defRPr sz="6000">
                  <a:solidFill>
                    <a:srgbClr val="A4834A"/>
                  </a:solidFill>
                  <a:latin typeface="Bebas Neue"/>
                  <a:ea typeface="Bebas Neue"/>
                  <a:cs typeface="Bebas Neue"/>
                  <a:sym typeface="Bebas Neue"/>
                </a:defRPr>
              </a:pPr>
              <a:r>
                <a:t>0.75%</a:t>
              </a:r>
            </a:p>
          </p:txBody>
        </p:sp>
      </p:grpSp>
      <p:grpSp>
        <p:nvGrpSpPr>
          <p:cNvPr id="474" name="Group 13"/>
          <p:cNvGrpSpPr/>
          <p:nvPr/>
        </p:nvGrpSpPr>
        <p:grpSpPr>
          <a:xfrm>
            <a:off x="5842148" y="5686003"/>
            <a:ext cx="3280703" cy="2445833"/>
            <a:chOff x="0" y="0"/>
            <a:chExt cx="3280701" cy="2445832"/>
          </a:xfrm>
        </p:grpSpPr>
        <p:sp>
          <p:nvSpPr>
            <p:cNvPr id="472" name="Rectangle 7"/>
            <p:cNvSpPr/>
            <p:nvPr/>
          </p:nvSpPr>
          <p:spPr>
            <a:xfrm>
              <a:off x="18504" y="0"/>
              <a:ext cx="3262198" cy="2445833"/>
            </a:xfrm>
            <a:prstGeom prst="rect">
              <a:avLst/>
            </a:prstGeom>
            <a:solidFill>
              <a:srgbClr val="F2E5CF"/>
            </a:solidFill>
            <a:ln w="12700" cap="flat">
              <a:noFill/>
              <a:miter lim="400000"/>
            </a:ln>
            <a:effectLst/>
          </p:spPr>
          <p:txBody>
            <a:bodyPr wrap="square" lIns="45718" tIns="45718" rIns="45718" bIns="45718" numCol="1" anchor="ctr">
              <a:noAutofit/>
            </a:bodyPr>
            <a:lstStyle/>
            <a:p>
              <a:pPr algn="ctr" defTabSz="1371600">
                <a:defRPr sz="2600">
                  <a:solidFill>
                    <a:srgbClr val="FFFFFF"/>
                  </a:solidFill>
                  <a:latin typeface="+mn-lt"/>
                  <a:ea typeface="+mn-ea"/>
                  <a:cs typeface="+mn-cs"/>
                  <a:sym typeface="Avenir Roman"/>
                </a:defRPr>
              </a:pPr>
            </a:p>
          </p:txBody>
        </p:sp>
        <p:sp>
          <p:nvSpPr>
            <p:cNvPr id="473" name="Rectangle 10"/>
            <p:cNvSpPr/>
            <p:nvPr/>
          </p:nvSpPr>
          <p:spPr>
            <a:xfrm>
              <a:off x="0" y="369684"/>
              <a:ext cx="3269272"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68579" tIns="68579" rIns="68579" bIns="68579" numCol="1" anchor="t">
              <a:spAutoFit/>
            </a:bodyPr>
            <a:lstStyle/>
            <a:p>
              <a:pPr algn="ctr" defTabSz="1371600">
                <a:lnSpc>
                  <a:spcPct val="80000"/>
                </a:lnSpc>
                <a:defRPr sz="6000">
                  <a:solidFill>
                    <a:srgbClr val="A4834A"/>
                  </a:solidFill>
                  <a:latin typeface="Bebas Neue"/>
                  <a:ea typeface="Bebas Neue"/>
                  <a:cs typeface="Bebas Neue"/>
                  <a:sym typeface="Bebas Neue"/>
                </a:defRPr>
              </a:pPr>
              <a:r>
                <a:t>VENTAJA DE</a:t>
              </a:r>
            </a:p>
            <a:p>
              <a:pPr algn="ctr" defTabSz="1371600">
                <a:lnSpc>
                  <a:spcPct val="80000"/>
                </a:lnSpc>
                <a:defRPr sz="6000">
                  <a:solidFill>
                    <a:srgbClr val="A4834A"/>
                  </a:solidFill>
                  <a:latin typeface="Bebas Neue"/>
                  <a:ea typeface="Bebas Neue"/>
                  <a:cs typeface="Bebas Neue"/>
                  <a:sym typeface="Bebas Neue"/>
                </a:defRPr>
              </a:pPr>
              <a:r>
                <a:t>IMPUESTOS</a:t>
              </a:r>
            </a:p>
          </p:txBody>
        </p:sp>
      </p:grpSp>
      <p:grpSp>
        <p:nvGrpSpPr>
          <p:cNvPr id="477" name="Group 14"/>
          <p:cNvGrpSpPr/>
          <p:nvPr/>
        </p:nvGrpSpPr>
        <p:grpSpPr>
          <a:xfrm>
            <a:off x="9135932" y="5685168"/>
            <a:ext cx="3423876" cy="2447501"/>
            <a:chOff x="0" y="0"/>
            <a:chExt cx="3423875" cy="2447500"/>
          </a:xfrm>
        </p:grpSpPr>
        <p:sp>
          <p:nvSpPr>
            <p:cNvPr id="475" name="Rectangle 6"/>
            <p:cNvSpPr/>
            <p:nvPr/>
          </p:nvSpPr>
          <p:spPr>
            <a:xfrm>
              <a:off x="94530" y="0"/>
              <a:ext cx="3262196" cy="2447501"/>
            </a:xfrm>
            <a:prstGeom prst="rect">
              <a:avLst/>
            </a:prstGeom>
            <a:solidFill>
              <a:srgbClr val="CCC4B4"/>
            </a:solidFill>
            <a:ln w="12700" cap="flat">
              <a:noFill/>
              <a:miter lim="400000"/>
            </a:ln>
            <a:effectLst/>
          </p:spPr>
          <p:txBody>
            <a:bodyPr wrap="square" lIns="45718" tIns="45718" rIns="45718" bIns="45718" numCol="1" anchor="ctr">
              <a:noAutofit/>
            </a:bodyPr>
            <a:lstStyle/>
            <a:p>
              <a:pPr algn="ctr" defTabSz="1371600">
                <a:defRPr sz="3600">
                  <a:solidFill>
                    <a:srgbClr val="FFFFFF"/>
                  </a:solidFill>
                  <a:latin typeface="+mn-lt"/>
                  <a:ea typeface="+mn-ea"/>
                  <a:cs typeface="+mn-cs"/>
                  <a:sym typeface="Avenir Roman"/>
                </a:defRPr>
              </a:pPr>
            </a:p>
          </p:txBody>
        </p:sp>
        <p:sp>
          <p:nvSpPr>
            <p:cNvPr id="476" name="Rectangle 11"/>
            <p:cNvSpPr/>
            <p:nvPr/>
          </p:nvSpPr>
          <p:spPr>
            <a:xfrm>
              <a:off x="0" y="758888"/>
              <a:ext cx="3423876"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68579" tIns="68579" rIns="68579" bIns="68579" numCol="1" anchor="t">
              <a:spAutoFit/>
            </a:bodyPr>
            <a:lstStyle>
              <a:lvl1pPr algn="ctr" defTabSz="1371600">
                <a:lnSpc>
                  <a:spcPct val="80000"/>
                </a:lnSpc>
                <a:defRPr sz="6000">
                  <a:latin typeface="Bebas Neue"/>
                  <a:ea typeface="Bebas Neue"/>
                  <a:cs typeface="Bebas Neue"/>
                  <a:sym typeface="Bebas Neue"/>
                </a:defRPr>
              </a:lvl1pPr>
            </a:lstStyle>
            <a:p>
              <a:pPr/>
              <a:r>
                <a:t>PROTECCIÓN</a:t>
              </a:r>
            </a:p>
          </p:txBody>
        </p:sp>
      </p:grpSp>
      <p:sp>
        <p:nvSpPr>
          <p:cNvPr id="478" name="Rounded Rectangular Callout 26"/>
          <p:cNvSpPr/>
          <p:nvPr/>
        </p:nvSpPr>
        <p:spPr>
          <a:xfrm>
            <a:off x="12413443" y="5870769"/>
            <a:ext cx="5248373" cy="27313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88" y="3600"/>
                </a:moveTo>
                <a:cubicBezTo>
                  <a:pt x="3388" y="1612"/>
                  <a:pt x="4227" y="0"/>
                  <a:pt x="5262" y="0"/>
                </a:cubicBezTo>
                <a:lnTo>
                  <a:pt x="19726" y="0"/>
                </a:lnTo>
                <a:cubicBezTo>
                  <a:pt x="20761" y="0"/>
                  <a:pt x="21600" y="1612"/>
                  <a:pt x="21600" y="3600"/>
                </a:cubicBezTo>
                <a:lnTo>
                  <a:pt x="21600" y="18000"/>
                </a:lnTo>
                <a:cubicBezTo>
                  <a:pt x="21600" y="19988"/>
                  <a:pt x="20761" y="21600"/>
                  <a:pt x="19726" y="21600"/>
                </a:cubicBezTo>
                <a:lnTo>
                  <a:pt x="5262" y="21600"/>
                </a:lnTo>
                <a:cubicBezTo>
                  <a:pt x="4227" y="21600"/>
                  <a:pt x="3388" y="19988"/>
                  <a:pt x="3388" y="18000"/>
                </a:cubicBezTo>
                <a:lnTo>
                  <a:pt x="3388" y="9000"/>
                </a:lnTo>
                <a:lnTo>
                  <a:pt x="0" y="7268"/>
                </a:lnTo>
                <a:lnTo>
                  <a:pt x="3388" y="3600"/>
                </a:lnTo>
                <a:close/>
              </a:path>
            </a:pathLst>
          </a:custGeom>
          <a:solidFill>
            <a:srgbClr val="F2E5CF"/>
          </a:solidFill>
          <a:ln w="25400">
            <a:solidFill>
              <a:srgbClr val="A4834A"/>
            </a:solidFill>
            <a:miter/>
          </a:ln>
        </p:spPr>
        <p:txBody>
          <a:bodyPr lIns="45718" tIns="45718" rIns="45718" bIns="45718" anchor="ctr"/>
          <a:lstStyle/>
          <a:p>
            <a:pPr algn="ctr" defTabSz="1371600">
              <a:defRPr sz="3600">
                <a:solidFill>
                  <a:srgbClr val="FFFFFF"/>
                </a:solidFill>
                <a:latin typeface="+mn-lt"/>
                <a:ea typeface="+mn-ea"/>
                <a:cs typeface="+mn-cs"/>
                <a:sym typeface="Avenir Roman"/>
              </a:defRPr>
            </a:pPr>
          </a:p>
        </p:txBody>
      </p:sp>
      <p:sp>
        <p:nvSpPr>
          <p:cNvPr id="479" name="Rounded Rectangular Callout 24"/>
          <p:cNvSpPr/>
          <p:nvPr/>
        </p:nvSpPr>
        <p:spPr>
          <a:xfrm>
            <a:off x="12217499" y="2566591"/>
            <a:ext cx="5444318" cy="2447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044" y="3600"/>
                </a:moveTo>
                <a:cubicBezTo>
                  <a:pt x="4044" y="1612"/>
                  <a:pt x="4768" y="0"/>
                  <a:pt x="5662" y="0"/>
                </a:cubicBezTo>
                <a:lnTo>
                  <a:pt x="19982" y="0"/>
                </a:lnTo>
                <a:cubicBezTo>
                  <a:pt x="20875" y="0"/>
                  <a:pt x="21600" y="1612"/>
                  <a:pt x="21600" y="3600"/>
                </a:cubicBezTo>
                <a:lnTo>
                  <a:pt x="21600" y="18000"/>
                </a:lnTo>
                <a:cubicBezTo>
                  <a:pt x="21600" y="19988"/>
                  <a:pt x="20875" y="21600"/>
                  <a:pt x="19982" y="21600"/>
                </a:cubicBezTo>
                <a:lnTo>
                  <a:pt x="5662" y="21600"/>
                </a:lnTo>
                <a:cubicBezTo>
                  <a:pt x="4768" y="21600"/>
                  <a:pt x="4044" y="19988"/>
                  <a:pt x="4044" y="18000"/>
                </a:cubicBezTo>
                <a:lnTo>
                  <a:pt x="0" y="15974"/>
                </a:lnTo>
                <a:lnTo>
                  <a:pt x="4044" y="12600"/>
                </a:lnTo>
                <a:close/>
              </a:path>
            </a:pathLst>
          </a:custGeom>
          <a:solidFill>
            <a:srgbClr val="F2E5CF"/>
          </a:solidFill>
          <a:ln w="25400">
            <a:solidFill>
              <a:srgbClr val="A4834A"/>
            </a:solidFill>
            <a:miter/>
          </a:ln>
        </p:spPr>
        <p:txBody>
          <a:bodyPr lIns="45718" tIns="45718" rIns="45718" bIns="45718" anchor="ctr"/>
          <a:lstStyle/>
          <a:p>
            <a:pPr algn="ctr" defTabSz="1371600">
              <a:defRPr sz="3600">
                <a:solidFill>
                  <a:srgbClr val="FFFFFF"/>
                </a:solidFill>
                <a:latin typeface="+mn-lt"/>
                <a:ea typeface="+mn-ea"/>
                <a:cs typeface="+mn-cs"/>
                <a:sym typeface="Avenir Roman"/>
              </a:defRPr>
            </a:pPr>
          </a:p>
        </p:txBody>
      </p:sp>
      <p:sp>
        <p:nvSpPr>
          <p:cNvPr id="480" name="TextBox 17"/>
          <p:cNvSpPr txBox="1"/>
          <p:nvPr/>
        </p:nvSpPr>
        <p:spPr>
          <a:xfrm>
            <a:off x="13345021" y="3115319"/>
            <a:ext cx="4210116" cy="1490979"/>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lvl1pPr algn="ctr" defTabSz="1371600">
              <a:lnSpc>
                <a:spcPct val="80000"/>
              </a:lnSpc>
              <a:defRPr sz="3000">
                <a:solidFill>
                  <a:srgbClr val="404040"/>
                </a:solidFill>
                <a:latin typeface="+mn-lt"/>
                <a:ea typeface="+mn-ea"/>
                <a:cs typeface="+mn-cs"/>
                <a:sym typeface="Avenir Roman"/>
              </a:defRPr>
            </a:lvl1pPr>
          </a:lstStyle>
          <a:p>
            <a:pPr/>
            <a:r>
              <a:t>Garantía de límite inferior para nunca perder</a:t>
            </a:r>
          </a:p>
        </p:txBody>
      </p:sp>
      <p:sp>
        <p:nvSpPr>
          <p:cNvPr id="481" name="Rounded Rectangular Callout 27"/>
          <p:cNvSpPr/>
          <p:nvPr/>
        </p:nvSpPr>
        <p:spPr>
          <a:xfrm>
            <a:off x="574484" y="5870769"/>
            <a:ext cx="5528794" cy="27313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796" y="0"/>
                  <a:pt x="1778" y="0"/>
                </a:cubicBezTo>
                <a:lnTo>
                  <a:pt x="15510" y="0"/>
                </a:lnTo>
                <a:cubicBezTo>
                  <a:pt x="16492" y="0"/>
                  <a:pt x="17288" y="1612"/>
                  <a:pt x="17288" y="3600"/>
                </a:cubicBezTo>
                <a:lnTo>
                  <a:pt x="21600" y="6861"/>
                </a:lnTo>
                <a:lnTo>
                  <a:pt x="17288" y="9000"/>
                </a:lnTo>
                <a:lnTo>
                  <a:pt x="17288" y="18000"/>
                </a:lnTo>
                <a:cubicBezTo>
                  <a:pt x="17288" y="19988"/>
                  <a:pt x="16492" y="21600"/>
                  <a:pt x="15510" y="21600"/>
                </a:cubicBezTo>
                <a:lnTo>
                  <a:pt x="1778" y="21600"/>
                </a:lnTo>
                <a:cubicBezTo>
                  <a:pt x="796" y="21600"/>
                  <a:pt x="0" y="19988"/>
                  <a:pt x="0" y="18000"/>
                </a:cubicBezTo>
                <a:lnTo>
                  <a:pt x="0" y="3600"/>
                </a:lnTo>
                <a:close/>
              </a:path>
            </a:pathLst>
          </a:custGeom>
          <a:solidFill>
            <a:srgbClr val="F2E5CF"/>
          </a:solidFill>
          <a:ln w="25400">
            <a:solidFill>
              <a:srgbClr val="A4834A"/>
            </a:solidFill>
            <a:miter/>
          </a:ln>
        </p:spPr>
        <p:txBody>
          <a:bodyPr lIns="45718" tIns="45718" rIns="45718" bIns="45718" anchor="ctr"/>
          <a:lstStyle/>
          <a:p>
            <a:pPr algn="ctr" defTabSz="1371600">
              <a:defRPr sz="3600">
                <a:solidFill>
                  <a:srgbClr val="FFFFFF"/>
                </a:solidFill>
                <a:latin typeface="+mn-lt"/>
                <a:ea typeface="+mn-ea"/>
                <a:cs typeface="+mn-cs"/>
                <a:sym typeface="Avenir Roman"/>
              </a:defRPr>
            </a:pPr>
          </a:p>
        </p:txBody>
      </p:sp>
      <p:sp>
        <p:nvSpPr>
          <p:cNvPr id="482" name="TextBox 18"/>
          <p:cNvSpPr txBox="1"/>
          <p:nvPr/>
        </p:nvSpPr>
        <p:spPr>
          <a:xfrm>
            <a:off x="684306" y="6060591"/>
            <a:ext cx="4210117" cy="2486659"/>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p>
            <a:pPr algn="ctr" defTabSz="1371600">
              <a:lnSpc>
                <a:spcPct val="80000"/>
              </a:lnSpc>
              <a:defRPr sz="2700">
                <a:solidFill>
                  <a:srgbClr val="404040"/>
                </a:solidFill>
                <a:latin typeface="+mn-lt"/>
                <a:ea typeface="+mn-ea"/>
                <a:cs typeface="+mn-cs"/>
                <a:sym typeface="Avenir Roman"/>
              </a:defRPr>
            </a:pPr>
            <a:r>
              <a:t>Crecimiento libre de impuestos</a:t>
            </a:r>
          </a:p>
          <a:p>
            <a:pPr algn="ctr" defTabSz="1371600">
              <a:lnSpc>
                <a:spcPct val="80000"/>
              </a:lnSpc>
              <a:defRPr sz="2700">
                <a:solidFill>
                  <a:srgbClr val="404040"/>
                </a:solidFill>
                <a:latin typeface="+mn-lt"/>
                <a:ea typeface="+mn-ea"/>
                <a:cs typeface="+mn-cs"/>
                <a:sym typeface="Avenir Roman"/>
              </a:defRPr>
            </a:pPr>
            <a:r>
              <a:t>Acceso libre de impuestos</a:t>
            </a:r>
          </a:p>
          <a:p>
            <a:pPr algn="ctr" defTabSz="1371600">
              <a:lnSpc>
                <a:spcPct val="80000"/>
              </a:lnSpc>
              <a:defRPr sz="2700">
                <a:solidFill>
                  <a:srgbClr val="404040"/>
                </a:solidFill>
                <a:latin typeface="+mn-lt"/>
                <a:ea typeface="+mn-ea"/>
                <a:cs typeface="+mn-cs"/>
                <a:sym typeface="Avenir Roman"/>
              </a:defRPr>
            </a:pPr>
            <a:r>
              <a:t>Beneficio por fallecimiento libre de impuestos</a:t>
            </a:r>
          </a:p>
        </p:txBody>
      </p:sp>
      <p:sp>
        <p:nvSpPr>
          <p:cNvPr id="483" name="TextBox 19"/>
          <p:cNvSpPr txBox="1"/>
          <p:nvPr/>
        </p:nvSpPr>
        <p:spPr>
          <a:xfrm>
            <a:off x="13160170" y="6490939"/>
            <a:ext cx="4656017" cy="1490979"/>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p>
            <a:pPr algn="ctr" defTabSz="1371600">
              <a:lnSpc>
                <a:spcPct val="80000"/>
              </a:lnSpc>
              <a:defRPr sz="3000">
                <a:solidFill>
                  <a:srgbClr val="404040"/>
                </a:solidFill>
                <a:latin typeface="+mn-lt"/>
                <a:ea typeface="+mn-ea"/>
                <a:cs typeface="+mn-cs"/>
                <a:sym typeface="Avenir Roman"/>
              </a:defRPr>
            </a:pPr>
            <a:r>
              <a:t>Seguro de vida</a:t>
            </a:r>
          </a:p>
          <a:p>
            <a:pPr algn="ctr" defTabSz="1371600">
              <a:lnSpc>
                <a:spcPct val="80000"/>
              </a:lnSpc>
              <a:defRPr sz="3000">
                <a:solidFill>
                  <a:srgbClr val="404040"/>
                </a:solidFill>
                <a:latin typeface="+mn-lt"/>
                <a:ea typeface="+mn-ea"/>
                <a:cs typeface="+mn-cs"/>
                <a:sym typeface="Avenir Roman"/>
              </a:defRPr>
            </a:pPr>
            <a:r>
              <a:t>Protección familiar</a:t>
            </a:r>
            <a:br>
              <a:rPr>
                <a:latin typeface="Avenir Heavy"/>
                <a:ea typeface="Avenir Heavy"/>
                <a:cs typeface="Avenir Heavy"/>
                <a:sym typeface="Avenir Heavy"/>
              </a:rPr>
            </a:br>
          </a:p>
        </p:txBody>
      </p:sp>
      <p:sp>
        <p:nvSpPr>
          <p:cNvPr id="484" name="Rounded Rectangular Callout 25"/>
          <p:cNvSpPr/>
          <p:nvPr/>
        </p:nvSpPr>
        <p:spPr>
          <a:xfrm>
            <a:off x="574484" y="2566591"/>
            <a:ext cx="5531935" cy="2447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713" y="0"/>
                  <a:pt x="1593" y="0"/>
                </a:cubicBezTo>
                <a:lnTo>
                  <a:pt x="15686" y="0"/>
                </a:lnTo>
                <a:cubicBezTo>
                  <a:pt x="16565" y="0"/>
                  <a:pt x="17278" y="1612"/>
                  <a:pt x="17278" y="3600"/>
                </a:cubicBezTo>
                <a:lnTo>
                  <a:pt x="17278" y="12600"/>
                </a:lnTo>
                <a:lnTo>
                  <a:pt x="21600" y="16256"/>
                </a:lnTo>
                <a:lnTo>
                  <a:pt x="17278" y="18000"/>
                </a:lnTo>
                <a:cubicBezTo>
                  <a:pt x="17278" y="19988"/>
                  <a:pt x="16565" y="21600"/>
                  <a:pt x="15686" y="21600"/>
                </a:cubicBezTo>
                <a:lnTo>
                  <a:pt x="1593" y="21600"/>
                </a:lnTo>
                <a:cubicBezTo>
                  <a:pt x="713" y="21600"/>
                  <a:pt x="0" y="19988"/>
                  <a:pt x="0" y="18000"/>
                </a:cubicBezTo>
                <a:lnTo>
                  <a:pt x="0" y="12600"/>
                </a:lnTo>
                <a:close/>
              </a:path>
            </a:pathLst>
          </a:custGeom>
          <a:solidFill>
            <a:srgbClr val="F2E5CF"/>
          </a:solidFill>
          <a:ln w="25400">
            <a:solidFill>
              <a:srgbClr val="A4834A"/>
            </a:solidFill>
            <a:miter/>
          </a:ln>
        </p:spPr>
        <p:txBody>
          <a:bodyPr lIns="45718" tIns="45718" rIns="45718" bIns="45718" anchor="ctr"/>
          <a:lstStyle/>
          <a:p>
            <a:pPr algn="ctr" defTabSz="1371600">
              <a:defRPr sz="3600">
                <a:solidFill>
                  <a:srgbClr val="FFFFFF"/>
                </a:solidFill>
                <a:latin typeface="+mn-lt"/>
                <a:ea typeface="+mn-ea"/>
                <a:cs typeface="+mn-cs"/>
                <a:sym typeface="Avenir Roman"/>
              </a:defRPr>
            </a:pPr>
          </a:p>
        </p:txBody>
      </p:sp>
      <p:sp>
        <p:nvSpPr>
          <p:cNvPr id="485" name="TextBox 3"/>
          <p:cNvSpPr txBox="1"/>
          <p:nvPr/>
        </p:nvSpPr>
        <p:spPr>
          <a:xfrm>
            <a:off x="684306" y="3080101"/>
            <a:ext cx="4210117" cy="1490979"/>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spAutoFit/>
          </a:bodyPr>
          <a:lstStyle/>
          <a:p>
            <a:pPr algn="ctr" defTabSz="1371600">
              <a:lnSpc>
                <a:spcPct val="80000"/>
              </a:lnSpc>
              <a:defRPr sz="3000">
                <a:solidFill>
                  <a:srgbClr val="404040"/>
                </a:solidFill>
                <a:latin typeface="+mn-lt"/>
                <a:ea typeface="+mn-ea"/>
                <a:cs typeface="+mn-cs"/>
                <a:sym typeface="Avenir Roman"/>
              </a:defRPr>
            </a:pPr>
            <a:r>
              <a:t>Crecimiento del mercado</a:t>
            </a:r>
            <a:br/>
            <a:r>
              <a:t>participación del 113% </a:t>
            </a:r>
          </a:p>
        </p:txBody>
      </p:sp>
      <p:pic>
        <p:nvPicPr>
          <p:cNvPr id="486" name="transamerica_corporation-logo_brandlogos.net_fbiip-1536x275 (1).png" descr="transamerica_corporation-logo_brandlogos.net_fbiip-1536x275 (1).png"/>
          <p:cNvPicPr>
            <a:picLocks noChangeAspect="1"/>
          </p:cNvPicPr>
          <p:nvPr/>
        </p:nvPicPr>
        <p:blipFill>
          <a:blip r:embed="rId3">
            <a:extLst/>
          </a:blip>
          <a:stretch>
            <a:fillRect/>
          </a:stretch>
        </p:blipFill>
        <p:spPr>
          <a:xfrm>
            <a:off x="6607093" y="330427"/>
            <a:ext cx="5073814" cy="90839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468"/>
                                        </p:tgtEl>
                                        <p:attrNameLst>
                                          <p:attrName>style.visibility</p:attrName>
                                        </p:attrNameLst>
                                      </p:cBhvr>
                                      <p:to>
                                        <p:strVal val="visible"/>
                                      </p:to>
                                    </p:set>
                                    <p:animEffect filter="fade" transition="in">
                                      <p:cBhvr>
                                        <p:cTn id="7" dur="500"/>
                                        <p:tgtEl>
                                          <p:spTgt spid="468"/>
                                        </p:tgtEl>
                                      </p:cBhvr>
                                    </p:animEffect>
                                  </p:childTnLst>
                                </p:cTn>
                              </p:par>
                            </p:childTnLst>
                          </p:cTn>
                        </p:par>
                        <p:par>
                          <p:cTn id="8" fill="hold">
                            <p:stCondLst>
                              <p:cond delay="500"/>
                            </p:stCondLst>
                            <p:childTnLst>
                              <p:par>
                                <p:cTn id="9" presetClass="entr" nodeType="afterEffect" presetID="10" grpId="2" fill="hold">
                                  <p:stCondLst>
                                    <p:cond delay="0"/>
                                  </p:stCondLst>
                                  <p:iterate type="el" backwards="0">
                                    <p:tmAbs val="0"/>
                                  </p:iterate>
                                  <p:childTnLst>
                                    <p:set>
                                      <p:cBhvr>
                                        <p:cTn id="10" fill="hold"/>
                                        <p:tgtEl>
                                          <p:spTgt spid="471"/>
                                        </p:tgtEl>
                                        <p:attrNameLst>
                                          <p:attrName>style.visibility</p:attrName>
                                        </p:attrNameLst>
                                      </p:cBhvr>
                                      <p:to>
                                        <p:strVal val="visible"/>
                                      </p:to>
                                    </p:set>
                                    <p:animEffect filter="fade" transition="in">
                                      <p:cBhvr>
                                        <p:cTn id="11" dur="500"/>
                                        <p:tgtEl>
                                          <p:spTgt spid="471"/>
                                        </p:tgtEl>
                                      </p:cBhvr>
                                    </p:animEffect>
                                  </p:childTnLst>
                                </p:cTn>
                              </p:par>
                            </p:childTnLst>
                          </p:cTn>
                        </p:par>
                        <p:par>
                          <p:cTn id="12" fill="hold">
                            <p:stCondLst>
                              <p:cond delay="1000"/>
                            </p:stCondLst>
                            <p:childTnLst>
                              <p:par>
                                <p:cTn id="13" presetClass="entr" nodeType="afterEffect" presetID="10" grpId="3" fill="hold">
                                  <p:stCondLst>
                                    <p:cond delay="0"/>
                                  </p:stCondLst>
                                  <p:iterate type="el" backwards="0">
                                    <p:tmAbs val="0"/>
                                  </p:iterate>
                                  <p:childTnLst>
                                    <p:set>
                                      <p:cBhvr>
                                        <p:cTn id="14" fill="hold"/>
                                        <p:tgtEl>
                                          <p:spTgt spid="474"/>
                                        </p:tgtEl>
                                        <p:attrNameLst>
                                          <p:attrName>style.visibility</p:attrName>
                                        </p:attrNameLst>
                                      </p:cBhvr>
                                      <p:to>
                                        <p:strVal val="visible"/>
                                      </p:to>
                                    </p:set>
                                    <p:animEffect filter="fade" transition="in">
                                      <p:cBhvr>
                                        <p:cTn id="15" dur="500"/>
                                        <p:tgtEl>
                                          <p:spTgt spid="474"/>
                                        </p:tgtEl>
                                      </p:cBhvr>
                                    </p:animEffect>
                                  </p:childTnLst>
                                </p:cTn>
                              </p:par>
                            </p:childTnLst>
                          </p:cTn>
                        </p:par>
                        <p:par>
                          <p:cTn id="16" fill="hold">
                            <p:stCondLst>
                              <p:cond delay="1500"/>
                            </p:stCondLst>
                            <p:childTnLst>
                              <p:par>
                                <p:cTn id="17" presetClass="entr" nodeType="afterEffect" presetID="10" grpId="4" fill="hold">
                                  <p:stCondLst>
                                    <p:cond delay="0"/>
                                  </p:stCondLst>
                                  <p:iterate type="el" backwards="0">
                                    <p:tmAbs val="0"/>
                                  </p:iterate>
                                  <p:childTnLst>
                                    <p:set>
                                      <p:cBhvr>
                                        <p:cTn id="18" fill="hold"/>
                                        <p:tgtEl>
                                          <p:spTgt spid="477"/>
                                        </p:tgtEl>
                                        <p:attrNameLst>
                                          <p:attrName>style.visibility</p:attrName>
                                        </p:attrNameLst>
                                      </p:cBhvr>
                                      <p:to>
                                        <p:strVal val="visible"/>
                                      </p:to>
                                    </p:set>
                                    <p:animEffect filter="fade" transition="in">
                                      <p:cBhvr>
                                        <p:cTn id="19" dur="500"/>
                                        <p:tgtEl>
                                          <p:spTgt spid="477"/>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2" presetID="22" grpId="5" fill="hold">
                                  <p:stCondLst>
                                    <p:cond delay="0"/>
                                  </p:stCondLst>
                                  <p:iterate type="el" backwards="0">
                                    <p:tmAbs val="0"/>
                                  </p:iterate>
                                  <p:childTnLst>
                                    <p:set>
                                      <p:cBhvr>
                                        <p:cTn id="23" fill="hold"/>
                                        <p:tgtEl>
                                          <p:spTgt spid="484"/>
                                        </p:tgtEl>
                                        <p:attrNameLst>
                                          <p:attrName>style.visibility</p:attrName>
                                        </p:attrNameLst>
                                      </p:cBhvr>
                                      <p:to>
                                        <p:strVal val="visible"/>
                                      </p:to>
                                    </p:set>
                                    <p:animEffect filter="wipe(right)" transition="in">
                                      <p:cBhvr>
                                        <p:cTn id="24" dur="500"/>
                                        <p:tgtEl>
                                          <p:spTgt spid="484"/>
                                        </p:tgtEl>
                                      </p:cBhvr>
                                    </p:animEffect>
                                  </p:childTnLst>
                                </p:cTn>
                              </p:par>
                            </p:childTnLst>
                          </p:cTn>
                        </p:par>
                        <p:par>
                          <p:cTn id="25" fill="hold">
                            <p:stCondLst>
                              <p:cond delay="500"/>
                            </p:stCondLst>
                            <p:childTnLst>
                              <p:par>
                                <p:cTn id="26" presetClass="entr" nodeType="afterEffect" presetID="10" grpId="6" fill="hold">
                                  <p:stCondLst>
                                    <p:cond delay="0"/>
                                  </p:stCondLst>
                                  <p:iterate type="el" backwards="0">
                                    <p:tmAbs val="0"/>
                                  </p:iterate>
                                  <p:childTnLst>
                                    <p:set>
                                      <p:cBhvr>
                                        <p:cTn id="27" fill="hold"/>
                                        <p:tgtEl>
                                          <p:spTgt spid="485"/>
                                        </p:tgtEl>
                                        <p:attrNameLst>
                                          <p:attrName>style.visibility</p:attrName>
                                        </p:attrNameLst>
                                      </p:cBhvr>
                                      <p:to>
                                        <p:strVal val="visible"/>
                                      </p:to>
                                    </p:set>
                                    <p:animEffect filter="fade" transition="in">
                                      <p:cBhvr>
                                        <p:cTn id="28" dur="500"/>
                                        <p:tgtEl>
                                          <p:spTgt spid="485"/>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2" grpId="7" fill="hold">
                                  <p:stCondLst>
                                    <p:cond delay="0"/>
                                  </p:stCondLst>
                                  <p:iterate type="el" backwards="0">
                                    <p:tmAbs val="0"/>
                                  </p:iterate>
                                  <p:childTnLst>
                                    <p:set>
                                      <p:cBhvr>
                                        <p:cTn id="32" fill="hold"/>
                                        <p:tgtEl>
                                          <p:spTgt spid="479"/>
                                        </p:tgtEl>
                                        <p:attrNameLst>
                                          <p:attrName>style.visibility</p:attrName>
                                        </p:attrNameLst>
                                      </p:cBhvr>
                                      <p:to>
                                        <p:strVal val="visible"/>
                                      </p:to>
                                    </p:set>
                                    <p:animEffect filter="wipe(left)" transition="in">
                                      <p:cBhvr>
                                        <p:cTn id="33" dur="500"/>
                                        <p:tgtEl>
                                          <p:spTgt spid="479"/>
                                        </p:tgtEl>
                                      </p:cBhvr>
                                    </p:animEffect>
                                  </p:childTnLst>
                                </p:cTn>
                              </p:par>
                            </p:childTnLst>
                          </p:cTn>
                        </p:par>
                        <p:par>
                          <p:cTn id="34" fill="hold">
                            <p:stCondLst>
                              <p:cond delay="500"/>
                            </p:stCondLst>
                            <p:childTnLst>
                              <p:par>
                                <p:cTn id="35" presetClass="entr" nodeType="afterEffect" presetID="10" grpId="8" fill="hold">
                                  <p:stCondLst>
                                    <p:cond delay="0"/>
                                  </p:stCondLst>
                                  <p:iterate type="el" backwards="0">
                                    <p:tmAbs val="0"/>
                                  </p:iterate>
                                  <p:childTnLst>
                                    <p:set>
                                      <p:cBhvr>
                                        <p:cTn id="36" fill="hold"/>
                                        <p:tgtEl>
                                          <p:spTgt spid="480"/>
                                        </p:tgtEl>
                                        <p:attrNameLst>
                                          <p:attrName>style.visibility</p:attrName>
                                        </p:attrNameLst>
                                      </p:cBhvr>
                                      <p:to>
                                        <p:strVal val="visible"/>
                                      </p:to>
                                    </p:set>
                                    <p:animEffect filter="fade" transition="in">
                                      <p:cBhvr>
                                        <p:cTn id="37" dur="500"/>
                                        <p:tgtEl>
                                          <p:spTgt spid="480"/>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2" presetID="22" grpId="9" fill="hold">
                                  <p:stCondLst>
                                    <p:cond delay="0"/>
                                  </p:stCondLst>
                                  <p:iterate type="el" backwards="0">
                                    <p:tmAbs val="0"/>
                                  </p:iterate>
                                  <p:childTnLst>
                                    <p:set>
                                      <p:cBhvr>
                                        <p:cTn id="41" fill="hold"/>
                                        <p:tgtEl>
                                          <p:spTgt spid="481"/>
                                        </p:tgtEl>
                                        <p:attrNameLst>
                                          <p:attrName>style.visibility</p:attrName>
                                        </p:attrNameLst>
                                      </p:cBhvr>
                                      <p:to>
                                        <p:strVal val="visible"/>
                                      </p:to>
                                    </p:set>
                                    <p:animEffect filter="wipe(right)" transition="in">
                                      <p:cBhvr>
                                        <p:cTn id="42" dur="500"/>
                                        <p:tgtEl>
                                          <p:spTgt spid="481"/>
                                        </p:tgtEl>
                                      </p:cBhvr>
                                    </p:animEffect>
                                  </p:childTnLst>
                                </p:cTn>
                              </p:par>
                            </p:childTnLst>
                          </p:cTn>
                        </p:par>
                        <p:par>
                          <p:cTn id="43" fill="hold">
                            <p:stCondLst>
                              <p:cond delay="500"/>
                            </p:stCondLst>
                            <p:childTnLst>
                              <p:par>
                                <p:cTn id="44" presetClass="entr" nodeType="afterEffect" presetID="10" grpId="10" fill="hold">
                                  <p:stCondLst>
                                    <p:cond delay="0"/>
                                  </p:stCondLst>
                                  <p:iterate type="el" backwards="0">
                                    <p:tmAbs val="0"/>
                                  </p:iterate>
                                  <p:childTnLst>
                                    <p:set>
                                      <p:cBhvr>
                                        <p:cTn id="45" fill="hold"/>
                                        <p:tgtEl>
                                          <p:spTgt spid="482"/>
                                        </p:tgtEl>
                                        <p:attrNameLst>
                                          <p:attrName>style.visibility</p:attrName>
                                        </p:attrNameLst>
                                      </p:cBhvr>
                                      <p:to>
                                        <p:strVal val="visible"/>
                                      </p:to>
                                    </p:set>
                                    <p:animEffect filter="fade" transition="in">
                                      <p:cBhvr>
                                        <p:cTn id="46" dur="500"/>
                                        <p:tgtEl>
                                          <p:spTgt spid="482"/>
                                        </p:tgtEl>
                                      </p:cBhvr>
                                    </p:animEffec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8" presetID="22" grpId="11" fill="hold">
                                  <p:stCondLst>
                                    <p:cond delay="0"/>
                                  </p:stCondLst>
                                  <p:iterate type="el" backwards="0">
                                    <p:tmAbs val="0"/>
                                  </p:iterate>
                                  <p:childTnLst>
                                    <p:set>
                                      <p:cBhvr>
                                        <p:cTn id="50" fill="hold"/>
                                        <p:tgtEl>
                                          <p:spTgt spid="478"/>
                                        </p:tgtEl>
                                        <p:attrNameLst>
                                          <p:attrName>style.visibility</p:attrName>
                                        </p:attrNameLst>
                                      </p:cBhvr>
                                      <p:to>
                                        <p:strVal val="visible"/>
                                      </p:to>
                                    </p:set>
                                    <p:animEffect filter="wipe(left)" transition="in">
                                      <p:cBhvr>
                                        <p:cTn id="51" dur="500"/>
                                        <p:tgtEl>
                                          <p:spTgt spid="478"/>
                                        </p:tgtEl>
                                      </p:cBhvr>
                                    </p:animEffect>
                                  </p:childTnLst>
                                </p:cTn>
                              </p:par>
                            </p:childTnLst>
                          </p:cTn>
                        </p:par>
                        <p:par>
                          <p:cTn id="52" fill="hold">
                            <p:stCondLst>
                              <p:cond delay="500"/>
                            </p:stCondLst>
                            <p:childTnLst>
                              <p:par>
                                <p:cTn id="53" presetClass="entr" nodeType="afterEffect" presetID="10" grpId="12" fill="hold">
                                  <p:stCondLst>
                                    <p:cond delay="0"/>
                                  </p:stCondLst>
                                  <p:iterate type="el" backwards="0">
                                    <p:tmAbs val="0"/>
                                  </p:iterate>
                                  <p:childTnLst>
                                    <p:set>
                                      <p:cBhvr>
                                        <p:cTn id="54" fill="hold"/>
                                        <p:tgtEl>
                                          <p:spTgt spid="483"/>
                                        </p:tgtEl>
                                        <p:attrNameLst>
                                          <p:attrName>style.visibility</p:attrName>
                                        </p:attrNameLst>
                                      </p:cBhvr>
                                      <p:to>
                                        <p:strVal val="visible"/>
                                      </p:to>
                                    </p:set>
                                    <p:animEffect filter="fade" transition="in">
                                      <p:cBhvr>
                                        <p:cTn id="55" dur="500"/>
                                        <p:tgtEl>
                                          <p:spTgt spid="4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7" grpId="4"/>
      <p:bldP build="whole" bldLvl="1" animBg="1" rev="0" advAuto="0" spid="478" grpId="11"/>
      <p:bldP build="whole" bldLvl="1" animBg="1" rev="0" advAuto="0" spid="474" grpId="3"/>
      <p:bldP build="whole" bldLvl="1" animBg="1" rev="0" advAuto="0" spid="479" grpId="7"/>
      <p:bldP build="whole" bldLvl="1" animBg="1" rev="0" advAuto="0" spid="485" grpId="6"/>
      <p:bldP build="whole" bldLvl="1" animBg="1" rev="0" advAuto="0" spid="481" grpId="9"/>
      <p:bldP build="whole" bldLvl="1" animBg="1" rev="0" advAuto="0" spid="484" grpId="5"/>
      <p:bldP build="whole" bldLvl="1" animBg="1" rev="0" advAuto="0" spid="483" grpId="12"/>
      <p:bldP build="whole" bldLvl="1" animBg="1" rev="0" advAuto="0" spid="480" grpId="8"/>
      <p:bldP build="whole" bldLvl="1" animBg="1" rev="0" advAuto="0" spid="482" grpId="10"/>
      <p:bldP build="whole" bldLvl="1" animBg="1" rev="0" advAuto="0" spid="468" grpId="1"/>
      <p:bldP build="whole" bldLvl="1" animBg="1" rev="0" advAuto="0" spid="471" grpId="2"/>
    </p:bld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venir Book"/>
        <a:ea typeface="Avenir Book"/>
        <a:cs typeface="Avenir Book"/>
      </a:majorFont>
      <a:minorFont>
        <a:latin typeface="Avenir Roman"/>
        <a:ea typeface="Avenir Roman"/>
        <a:cs typeface="Avenir Roma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venir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venir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venir Book"/>
        <a:ea typeface="Avenir Book"/>
        <a:cs typeface="Avenir Book"/>
      </a:majorFont>
      <a:minorFont>
        <a:latin typeface="Avenir Roman"/>
        <a:ea typeface="Avenir Roman"/>
        <a:cs typeface="Avenir Roma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venir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venir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